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0" r:id="rId2"/>
  </p:sldMasterIdLst>
  <p:sldIdLst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94" r:id="rId11"/>
    <p:sldId id="295" r:id="rId12"/>
    <p:sldId id="296" r:id="rId13"/>
    <p:sldId id="297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B7F6F-4449-42E1-B014-A5492E346C0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4F7F740-9ADA-4EF9-8847-4DE399400692}">
      <dgm:prSet/>
      <dgm:spPr/>
      <dgm:t>
        <a:bodyPr/>
        <a:lstStyle/>
        <a:p>
          <a:r>
            <a:rPr lang="en-CA"/>
            <a:t>Our Sense of Who We are as Individuals</a:t>
          </a:r>
          <a:endParaRPr lang="en-US"/>
        </a:p>
      </dgm:t>
    </dgm:pt>
    <dgm:pt modelId="{7C472D7E-040A-4209-B6B9-E28E73EF9BB8}" type="parTrans" cxnId="{12F1335E-6F36-45E9-BFD6-735F40D163F3}">
      <dgm:prSet/>
      <dgm:spPr/>
      <dgm:t>
        <a:bodyPr/>
        <a:lstStyle/>
        <a:p>
          <a:endParaRPr lang="en-US"/>
        </a:p>
      </dgm:t>
    </dgm:pt>
    <dgm:pt modelId="{408D7A9F-5B7F-4DF7-A6E3-CDA9F5CF2F69}" type="sibTrans" cxnId="{12F1335E-6F36-45E9-BFD6-735F40D163F3}">
      <dgm:prSet/>
      <dgm:spPr/>
      <dgm:t>
        <a:bodyPr/>
        <a:lstStyle/>
        <a:p>
          <a:endParaRPr lang="en-US"/>
        </a:p>
      </dgm:t>
    </dgm:pt>
    <dgm:pt modelId="{7B3ABF9A-3650-452F-8645-A2630BD26B74}">
      <dgm:prSet/>
      <dgm:spPr/>
      <dgm:t>
        <a:bodyPr/>
        <a:lstStyle/>
        <a:p>
          <a:r>
            <a:rPr lang="en-CA"/>
            <a:t>The Source and Object of Reflexive Behaviour</a:t>
          </a:r>
          <a:endParaRPr lang="en-US"/>
        </a:p>
      </dgm:t>
    </dgm:pt>
    <dgm:pt modelId="{A8453373-4ABA-4700-9DAC-388770D9388C}" type="parTrans" cxnId="{95F2729B-BEC2-4C39-BBBE-15227AC4EE35}">
      <dgm:prSet/>
      <dgm:spPr/>
      <dgm:t>
        <a:bodyPr/>
        <a:lstStyle/>
        <a:p>
          <a:endParaRPr lang="en-US"/>
        </a:p>
      </dgm:t>
    </dgm:pt>
    <dgm:pt modelId="{BFA639D7-2271-46F0-BC09-3DECB94F7A04}" type="sibTrans" cxnId="{95F2729B-BEC2-4C39-BBBE-15227AC4EE35}">
      <dgm:prSet/>
      <dgm:spPr/>
      <dgm:t>
        <a:bodyPr/>
        <a:lstStyle/>
        <a:p>
          <a:endParaRPr lang="en-US"/>
        </a:p>
      </dgm:t>
    </dgm:pt>
    <dgm:pt modelId="{C98D4FE2-67DB-4248-BEFF-789F72C8FDF4}">
      <dgm:prSet/>
      <dgm:spPr/>
      <dgm:t>
        <a:bodyPr/>
        <a:lstStyle/>
        <a:p>
          <a:endParaRPr lang="en-US" dirty="0"/>
        </a:p>
      </dgm:t>
    </dgm:pt>
    <dgm:pt modelId="{2DB727EF-E780-474D-8C52-DFAE2F51F404}" type="parTrans" cxnId="{BBEECA40-E467-4C37-AAF1-0D1038F8DEBB}">
      <dgm:prSet/>
      <dgm:spPr/>
      <dgm:t>
        <a:bodyPr/>
        <a:lstStyle/>
        <a:p>
          <a:endParaRPr lang="en-US"/>
        </a:p>
      </dgm:t>
    </dgm:pt>
    <dgm:pt modelId="{13B77FF4-BF6B-4E47-9129-35FCF72E9F4A}" type="sibTrans" cxnId="{BBEECA40-E467-4C37-AAF1-0D1038F8DEBB}">
      <dgm:prSet/>
      <dgm:spPr/>
      <dgm:t>
        <a:bodyPr/>
        <a:lstStyle/>
        <a:p>
          <a:endParaRPr lang="en-US"/>
        </a:p>
      </dgm:t>
    </dgm:pt>
    <dgm:pt modelId="{58F840C7-CE23-4C03-B58E-9FFF6927FD88}">
      <dgm:prSet/>
      <dgm:spPr/>
      <dgm:t>
        <a:bodyPr/>
        <a:lstStyle/>
        <a:p>
          <a:r>
            <a:rPr lang="en-CA" dirty="0"/>
            <a:t>The Self as both Active and Passive</a:t>
          </a:r>
          <a:endParaRPr lang="en-US" dirty="0"/>
        </a:p>
      </dgm:t>
    </dgm:pt>
    <dgm:pt modelId="{B97E48B8-3514-4823-86EE-7E1BDAF43D50}" type="parTrans" cxnId="{D2E79AF6-83C9-4BF1-81D6-59D5678B1C80}">
      <dgm:prSet/>
      <dgm:spPr/>
      <dgm:t>
        <a:bodyPr/>
        <a:lstStyle/>
        <a:p>
          <a:endParaRPr lang="en-US"/>
        </a:p>
      </dgm:t>
    </dgm:pt>
    <dgm:pt modelId="{36EFDAF8-DE9F-40BC-8EFD-FB3517D86EE6}" type="sibTrans" cxnId="{D2E79AF6-83C9-4BF1-81D6-59D5678B1C80}">
      <dgm:prSet/>
      <dgm:spPr/>
      <dgm:t>
        <a:bodyPr/>
        <a:lstStyle/>
        <a:p>
          <a:endParaRPr lang="en-US"/>
        </a:p>
      </dgm:t>
    </dgm:pt>
    <dgm:pt modelId="{301DA40A-2EA8-46B5-A26E-8CBFD2CA8359}" type="pres">
      <dgm:prSet presAssocID="{CFFB7F6F-4449-42E1-B014-A5492E346C04}" presName="linear" presStyleCnt="0">
        <dgm:presLayoutVars>
          <dgm:animLvl val="lvl"/>
          <dgm:resizeHandles val="exact"/>
        </dgm:presLayoutVars>
      </dgm:prSet>
      <dgm:spPr/>
    </dgm:pt>
    <dgm:pt modelId="{5FE71FBA-7B60-43C0-B0F4-37A83BD18F47}" type="pres">
      <dgm:prSet presAssocID="{54F7F740-9ADA-4EF9-8847-4DE39940069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D73DD0-303C-4B6F-84CC-F51E33A65D9D}" type="pres">
      <dgm:prSet presAssocID="{408D7A9F-5B7F-4DF7-A6E3-CDA9F5CF2F69}" presName="spacer" presStyleCnt="0"/>
      <dgm:spPr/>
    </dgm:pt>
    <dgm:pt modelId="{6709F8ED-1FB9-4578-9D56-75E7CBF455C2}" type="pres">
      <dgm:prSet presAssocID="{7B3ABF9A-3650-452F-8645-A2630BD26B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95B512-B696-4D3C-8E79-77281D856542}" type="pres">
      <dgm:prSet presAssocID="{7B3ABF9A-3650-452F-8645-A2630BD26B74}" presName="childText" presStyleLbl="revTx" presStyleIdx="0" presStyleCnt="1">
        <dgm:presLayoutVars>
          <dgm:bulletEnabled val="1"/>
        </dgm:presLayoutVars>
      </dgm:prSet>
      <dgm:spPr/>
    </dgm:pt>
    <dgm:pt modelId="{B8A10781-D706-4DBD-A4DE-522039BE6E92}" type="pres">
      <dgm:prSet presAssocID="{58F840C7-CE23-4C03-B58E-9FFF6927FD88}" presName="parentText" presStyleLbl="node1" presStyleIdx="2" presStyleCnt="3" custLinFactNeighborX="-87" custLinFactNeighborY="-73681">
        <dgm:presLayoutVars>
          <dgm:chMax val="0"/>
          <dgm:bulletEnabled val="1"/>
        </dgm:presLayoutVars>
      </dgm:prSet>
      <dgm:spPr/>
    </dgm:pt>
  </dgm:ptLst>
  <dgm:cxnLst>
    <dgm:cxn modelId="{BBEECA40-E467-4C37-AAF1-0D1038F8DEBB}" srcId="{7B3ABF9A-3650-452F-8645-A2630BD26B74}" destId="{C98D4FE2-67DB-4248-BEFF-789F72C8FDF4}" srcOrd="0" destOrd="0" parTransId="{2DB727EF-E780-474D-8C52-DFAE2F51F404}" sibTransId="{13B77FF4-BF6B-4E47-9129-35FCF72E9F4A}"/>
    <dgm:cxn modelId="{12F1335E-6F36-45E9-BFD6-735F40D163F3}" srcId="{CFFB7F6F-4449-42E1-B014-A5492E346C04}" destId="{54F7F740-9ADA-4EF9-8847-4DE399400692}" srcOrd="0" destOrd="0" parTransId="{7C472D7E-040A-4209-B6B9-E28E73EF9BB8}" sibTransId="{408D7A9F-5B7F-4DF7-A6E3-CDA9F5CF2F69}"/>
    <dgm:cxn modelId="{A6A9F443-A405-48A4-A62B-A6B5C24009A6}" type="presOf" srcId="{7B3ABF9A-3650-452F-8645-A2630BD26B74}" destId="{6709F8ED-1FB9-4578-9D56-75E7CBF455C2}" srcOrd="0" destOrd="0" presId="urn:microsoft.com/office/officeart/2005/8/layout/vList2"/>
    <dgm:cxn modelId="{C9832A4D-AFAF-4455-BA6F-2FB2CDC677FF}" type="presOf" srcId="{58F840C7-CE23-4C03-B58E-9FFF6927FD88}" destId="{B8A10781-D706-4DBD-A4DE-522039BE6E92}" srcOrd="0" destOrd="0" presId="urn:microsoft.com/office/officeart/2005/8/layout/vList2"/>
    <dgm:cxn modelId="{A58D7553-9E1B-40AD-AC36-9DC985F9D1AD}" type="presOf" srcId="{CFFB7F6F-4449-42E1-B014-A5492E346C04}" destId="{301DA40A-2EA8-46B5-A26E-8CBFD2CA8359}" srcOrd="0" destOrd="0" presId="urn:microsoft.com/office/officeart/2005/8/layout/vList2"/>
    <dgm:cxn modelId="{0A68AC81-1736-436F-9D64-214EF13B0770}" type="presOf" srcId="{C98D4FE2-67DB-4248-BEFF-789F72C8FDF4}" destId="{5595B512-B696-4D3C-8E79-77281D856542}" srcOrd="0" destOrd="0" presId="urn:microsoft.com/office/officeart/2005/8/layout/vList2"/>
    <dgm:cxn modelId="{95F2729B-BEC2-4C39-BBBE-15227AC4EE35}" srcId="{CFFB7F6F-4449-42E1-B014-A5492E346C04}" destId="{7B3ABF9A-3650-452F-8645-A2630BD26B74}" srcOrd="1" destOrd="0" parTransId="{A8453373-4ABA-4700-9DAC-388770D9388C}" sibTransId="{BFA639D7-2271-46F0-BC09-3DECB94F7A04}"/>
    <dgm:cxn modelId="{4E7E31D6-40B0-41C9-9456-055403CFF306}" type="presOf" srcId="{54F7F740-9ADA-4EF9-8847-4DE399400692}" destId="{5FE71FBA-7B60-43C0-B0F4-37A83BD18F47}" srcOrd="0" destOrd="0" presId="urn:microsoft.com/office/officeart/2005/8/layout/vList2"/>
    <dgm:cxn modelId="{D2E79AF6-83C9-4BF1-81D6-59D5678B1C80}" srcId="{CFFB7F6F-4449-42E1-B014-A5492E346C04}" destId="{58F840C7-CE23-4C03-B58E-9FFF6927FD88}" srcOrd="2" destOrd="0" parTransId="{B97E48B8-3514-4823-86EE-7E1BDAF43D50}" sibTransId="{36EFDAF8-DE9F-40BC-8EFD-FB3517D86EE6}"/>
    <dgm:cxn modelId="{C57C1E0C-0E07-4389-8BC4-3B37B82FBA62}" type="presParOf" srcId="{301DA40A-2EA8-46B5-A26E-8CBFD2CA8359}" destId="{5FE71FBA-7B60-43C0-B0F4-37A83BD18F47}" srcOrd="0" destOrd="0" presId="urn:microsoft.com/office/officeart/2005/8/layout/vList2"/>
    <dgm:cxn modelId="{D14668B4-F1A4-40BC-AF9E-0EC5C9D96819}" type="presParOf" srcId="{301DA40A-2EA8-46B5-A26E-8CBFD2CA8359}" destId="{BAD73DD0-303C-4B6F-84CC-F51E33A65D9D}" srcOrd="1" destOrd="0" presId="urn:microsoft.com/office/officeart/2005/8/layout/vList2"/>
    <dgm:cxn modelId="{82690A82-BB51-4A4F-8B46-548A391FCCE5}" type="presParOf" srcId="{301DA40A-2EA8-46B5-A26E-8CBFD2CA8359}" destId="{6709F8ED-1FB9-4578-9D56-75E7CBF455C2}" srcOrd="2" destOrd="0" presId="urn:microsoft.com/office/officeart/2005/8/layout/vList2"/>
    <dgm:cxn modelId="{9BF5E379-9365-4DD0-BBD6-7995960C9948}" type="presParOf" srcId="{301DA40A-2EA8-46B5-A26E-8CBFD2CA8359}" destId="{5595B512-B696-4D3C-8E79-77281D856542}" srcOrd="3" destOrd="0" presId="urn:microsoft.com/office/officeart/2005/8/layout/vList2"/>
    <dgm:cxn modelId="{283C62CF-9645-4F01-B380-B28912A7CBFD}" type="presParOf" srcId="{301DA40A-2EA8-46B5-A26E-8CBFD2CA8359}" destId="{B8A10781-D706-4DBD-A4DE-522039BE6E9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E05BB83-674A-4FB4-B592-6F4EFF0C1077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66A650-38AD-4069-9B07-6AD2E9C10B8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/>
            <a:t>Conscious Decision to Control Information in an Interaction to Influence Impressions</a:t>
          </a:r>
          <a:endParaRPr lang="en-US"/>
        </a:p>
      </dgm:t>
    </dgm:pt>
    <dgm:pt modelId="{63D1AA42-99A9-4B7D-AF48-25B4B5F21992}" type="parTrans" cxnId="{A94BB58D-A191-4F8C-A94A-DE3ACE21ED3C}">
      <dgm:prSet/>
      <dgm:spPr/>
      <dgm:t>
        <a:bodyPr/>
        <a:lstStyle/>
        <a:p>
          <a:endParaRPr lang="en-US"/>
        </a:p>
      </dgm:t>
    </dgm:pt>
    <dgm:pt modelId="{EAEB6965-57D1-4700-B9DA-868F9699CA38}" type="sibTrans" cxnId="{A94BB58D-A191-4F8C-A94A-DE3ACE21ED3C}">
      <dgm:prSet/>
      <dgm:spPr/>
      <dgm:t>
        <a:bodyPr/>
        <a:lstStyle/>
        <a:p>
          <a:endParaRPr lang="en-US"/>
        </a:p>
      </dgm:t>
    </dgm:pt>
    <dgm:pt modelId="{EE752978-5C41-4637-90DB-108E80C697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/>
            <a:t>Why Do We Do This?</a:t>
          </a:r>
          <a:endParaRPr lang="en-US"/>
        </a:p>
      </dgm:t>
    </dgm:pt>
    <dgm:pt modelId="{7B99F92A-F3F6-42C8-8A41-F8F17FBE7BF1}" type="parTrans" cxnId="{7C67A597-9B3D-474C-A376-F416A5085C0C}">
      <dgm:prSet/>
      <dgm:spPr/>
      <dgm:t>
        <a:bodyPr/>
        <a:lstStyle/>
        <a:p>
          <a:endParaRPr lang="en-US"/>
        </a:p>
      </dgm:t>
    </dgm:pt>
    <dgm:pt modelId="{8E8359E2-6F5E-418F-BE64-67E37E1942F9}" type="sibTrans" cxnId="{7C67A597-9B3D-474C-A376-F416A5085C0C}">
      <dgm:prSet/>
      <dgm:spPr/>
      <dgm:t>
        <a:bodyPr/>
        <a:lstStyle/>
        <a:p>
          <a:endParaRPr lang="en-US"/>
        </a:p>
      </dgm:t>
    </dgm:pt>
    <dgm:pt modelId="{25785515-3A23-49D6-A06C-84E3D71ADD44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To get people to like us</a:t>
          </a:r>
          <a:endParaRPr lang="en-US"/>
        </a:p>
      </dgm:t>
    </dgm:pt>
    <dgm:pt modelId="{2BC77DB0-CAEB-46A9-8408-07BC21EEB3FA}" type="parTrans" cxnId="{14CE2F98-A5AC-47A1-B99C-C429677AD1FF}">
      <dgm:prSet/>
      <dgm:spPr/>
      <dgm:t>
        <a:bodyPr/>
        <a:lstStyle/>
        <a:p>
          <a:endParaRPr lang="en-US"/>
        </a:p>
      </dgm:t>
    </dgm:pt>
    <dgm:pt modelId="{5A124F9B-3076-475F-A4A4-E317261FFCC5}" type="sibTrans" cxnId="{14CE2F98-A5AC-47A1-B99C-C429677AD1FF}">
      <dgm:prSet/>
      <dgm:spPr/>
      <dgm:t>
        <a:bodyPr/>
        <a:lstStyle/>
        <a:p>
          <a:endParaRPr lang="en-US"/>
        </a:p>
      </dgm:t>
    </dgm:pt>
    <dgm:pt modelId="{6F56219F-07BB-4C0C-B063-D357838CD9A4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To get people to respect us</a:t>
          </a:r>
          <a:endParaRPr lang="en-US"/>
        </a:p>
      </dgm:t>
    </dgm:pt>
    <dgm:pt modelId="{828B0A2D-E3DB-42B4-A9D2-09A0835A1A49}" type="parTrans" cxnId="{D5EF36A1-A837-44EE-9263-85B48637BAE8}">
      <dgm:prSet/>
      <dgm:spPr/>
      <dgm:t>
        <a:bodyPr/>
        <a:lstStyle/>
        <a:p>
          <a:endParaRPr lang="en-US"/>
        </a:p>
      </dgm:t>
    </dgm:pt>
    <dgm:pt modelId="{9C4935E0-E5C4-4AF0-B1AE-C4546F65D9D8}" type="sibTrans" cxnId="{D5EF36A1-A837-44EE-9263-85B48637BAE8}">
      <dgm:prSet/>
      <dgm:spPr/>
      <dgm:t>
        <a:bodyPr/>
        <a:lstStyle/>
        <a:p>
          <a:endParaRPr lang="en-US"/>
        </a:p>
      </dgm:t>
    </dgm:pt>
    <dgm:pt modelId="{AF6D6961-E79E-4D6A-9767-D52ECB1C07D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To get people to fear us</a:t>
          </a:r>
          <a:endParaRPr lang="en-US"/>
        </a:p>
      </dgm:t>
    </dgm:pt>
    <dgm:pt modelId="{BA2315D4-E2C6-46C6-A8C8-ADC20360B707}" type="parTrans" cxnId="{0A4D7422-1E45-4D7B-8A58-D9EBB5034D09}">
      <dgm:prSet/>
      <dgm:spPr/>
      <dgm:t>
        <a:bodyPr/>
        <a:lstStyle/>
        <a:p>
          <a:endParaRPr lang="en-US"/>
        </a:p>
      </dgm:t>
    </dgm:pt>
    <dgm:pt modelId="{D9A50A51-F97B-4A75-850B-73B31D2057EA}" type="sibTrans" cxnId="{0A4D7422-1E45-4D7B-8A58-D9EBB5034D09}">
      <dgm:prSet/>
      <dgm:spPr/>
      <dgm:t>
        <a:bodyPr/>
        <a:lstStyle/>
        <a:p>
          <a:endParaRPr lang="en-US"/>
        </a:p>
      </dgm:t>
    </dgm:pt>
    <dgm:pt modelId="{05550C6B-4A01-4A0A-A5AC-62EE9F5B97D1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To get people to feel sorry for us</a:t>
          </a:r>
          <a:endParaRPr lang="en-US"/>
        </a:p>
      </dgm:t>
    </dgm:pt>
    <dgm:pt modelId="{81493108-6A68-45FF-A946-898DD2258DF3}" type="parTrans" cxnId="{A8A1EFF4-F2D1-4006-86CA-BE14334D39F8}">
      <dgm:prSet/>
      <dgm:spPr/>
      <dgm:t>
        <a:bodyPr/>
        <a:lstStyle/>
        <a:p>
          <a:endParaRPr lang="en-US"/>
        </a:p>
      </dgm:t>
    </dgm:pt>
    <dgm:pt modelId="{732DB13F-66B0-4794-A890-106C9C446E34}" type="sibTrans" cxnId="{A8A1EFF4-F2D1-4006-86CA-BE14334D39F8}">
      <dgm:prSet/>
      <dgm:spPr/>
      <dgm:t>
        <a:bodyPr/>
        <a:lstStyle/>
        <a:p>
          <a:endParaRPr lang="en-US"/>
        </a:p>
      </dgm:t>
    </dgm:pt>
    <dgm:pt modelId="{6E818EE0-FD67-4FF9-BBC9-F7F64D7D20B1}" type="pres">
      <dgm:prSet presAssocID="{2E05BB83-674A-4FB4-B592-6F4EFF0C1077}" presName="root" presStyleCnt="0">
        <dgm:presLayoutVars>
          <dgm:dir/>
          <dgm:resizeHandles val="exact"/>
        </dgm:presLayoutVars>
      </dgm:prSet>
      <dgm:spPr/>
    </dgm:pt>
    <dgm:pt modelId="{DBDF31BC-63F5-4A83-90D5-F98BC49DAE88}" type="pres">
      <dgm:prSet presAssocID="{1E66A650-38AD-4069-9B07-6AD2E9C10B84}" presName="compNode" presStyleCnt="0"/>
      <dgm:spPr/>
    </dgm:pt>
    <dgm:pt modelId="{7C5816FF-B16B-4D81-A9DB-A1C65C8C79CB}" type="pres">
      <dgm:prSet presAssocID="{1E66A650-38AD-4069-9B07-6AD2E9C10B8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05ED526-6EAA-4EB3-8997-B116E5846E04}" type="pres">
      <dgm:prSet presAssocID="{1E66A650-38AD-4069-9B07-6AD2E9C10B84}" presName="iconSpace" presStyleCnt="0"/>
      <dgm:spPr/>
    </dgm:pt>
    <dgm:pt modelId="{32F89810-A76C-49BB-9E6F-9AEF138FCE35}" type="pres">
      <dgm:prSet presAssocID="{1E66A650-38AD-4069-9B07-6AD2E9C10B84}" presName="parTx" presStyleLbl="revTx" presStyleIdx="0" presStyleCnt="4">
        <dgm:presLayoutVars>
          <dgm:chMax val="0"/>
          <dgm:chPref val="0"/>
        </dgm:presLayoutVars>
      </dgm:prSet>
      <dgm:spPr/>
    </dgm:pt>
    <dgm:pt modelId="{4F9D8F16-6BEC-465C-82DD-29E47EBD760B}" type="pres">
      <dgm:prSet presAssocID="{1E66A650-38AD-4069-9B07-6AD2E9C10B84}" presName="txSpace" presStyleCnt="0"/>
      <dgm:spPr/>
    </dgm:pt>
    <dgm:pt modelId="{7CCA23CF-5249-46A1-A311-DF64783EF855}" type="pres">
      <dgm:prSet presAssocID="{1E66A650-38AD-4069-9B07-6AD2E9C10B84}" presName="desTx" presStyleLbl="revTx" presStyleIdx="1" presStyleCnt="4">
        <dgm:presLayoutVars/>
      </dgm:prSet>
      <dgm:spPr/>
    </dgm:pt>
    <dgm:pt modelId="{ED688613-5AFE-4BD8-99BB-8181ED15BF13}" type="pres">
      <dgm:prSet presAssocID="{EAEB6965-57D1-4700-B9DA-868F9699CA38}" presName="sibTrans" presStyleCnt="0"/>
      <dgm:spPr/>
    </dgm:pt>
    <dgm:pt modelId="{E41F8C3D-DB0B-4700-87B0-BB6B9D65059F}" type="pres">
      <dgm:prSet presAssocID="{EE752978-5C41-4637-90DB-108E80C69720}" presName="compNode" presStyleCnt="0"/>
      <dgm:spPr/>
    </dgm:pt>
    <dgm:pt modelId="{726044FD-BD46-4E31-BD72-BBDE089A3F13}" type="pres">
      <dgm:prSet presAssocID="{EE752978-5C41-4637-90DB-108E80C6972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DD465E2-A76A-43B8-944F-618ED951C754}" type="pres">
      <dgm:prSet presAssocID="{EE752978-5C41-4637-90DB-108E80C69720}" presName="iconSpace" presStyleCnt="0"/>
      <dgm:spPr/>
    </dgm:pt>
    <dgm:pt modelId="{0E58EA24-71B8-41AD-A949-C192A27CFC5B}" type="pres">
      <dgm:prSet presAssocID="{EE752978-5C41-4637-90DB-108E80C69720}" presName="parTx" presStyleLbl="revTx" presStyleIdx="2" presStyleCnt="4">
        <dgm:presLayoutVars>
          <dgm:chMax val="0"/>
          <dgm:chPref val="0"/>
        </dgm:presLayoutVars>
      </dgm:prSet>
      <dgm:spPr/>
    </dgm:pt>
    <dgm:pt modelId="{823020A5-B419-4919-B3C7-352291FBDB7F}" type="pres">
      <dgm:prSet presAssocID="{EE752978-5C41-4637-90DB-108E80C69720}" presName="txSpace" presStyleCnt="0"/>
      <dgm:spPr/>
    </dgm:pt>
    <dgm:pt modelId="{340D1838-42B0-4BA6-89F0-6404CADF056A}" type="pres">
      <dgm:prSet presAssocID="{EE752978-5C41-4637-90DB-108E80C69720}" presName="desTx" presStyleLbl="revTx" presStyleIdx="3" presStyleCnt="4">
        <dgm:presLayoutVars/>
      </dgm:prSet>
      <dgm:spPr/>
    </dgm:pt>
  </dgm:ptLst>
  <dgm:cxnLst>
    <dgm:cxn modelId="{B1EE3C11-87AE-4CC8-AB73-535733B139B1}" type="presOf" srcId="{25785515-3A23-49D6-A06C-84E3D71ADD44}" destId="{340D1838-42B0-4BA6-89F0-6404CADF056A}" srcOrd="0" destOrd="0" presId="urn:microsoft.com/office/officeart/2018/5/layout/CenteredIconLabelDescriptionList"/>
    <dgm:cxn modelId="{0A4D7422-1E45-4D7B-8A58-D9EBB5034D09}" srcId="{EE752978-5C41-4637-90DB-108E80C69720}" destId="{AF6D6961-E79E-4D6A-9767-D52ECB1C07D7}" srcOrd="2" destOrd="0" parTransId="{BA2315D4-E2C6-46C6-A8C8-ADC20360B707}" sibTransId="{D9A50A51-F97B-4A75-850B-73B31D2057EA}"/>
    <dgm:cxn modelId="{666D2C29-A337-4927-A0B5-27B205F47267}" type="presOf" srcId="{05550C6B-4A01-4A0A-A5AC-62EE9F5B97D1}" destId="{340D1838-42B0-4BA6-89F0-6404CADF056A}" srcOrd="0" destOrd="3" presId="urn:microsoft.com/office/officeart/2018/5/layout/CenteredIconLabelDescriptionList"/>
    <dgm:cxn modelId="{F4FC3449-7190-4559-9427-76B378DA3E0A}" type="presOf" srcId="{AF6D6961-E79E-4D6A-9767-D52ECB1C07D7}" destId="{340D1838-42B0-4BA6-89F0-6404CADF056A}" srcOrd="0" destOrd="2" presId="urn:microsoft.com/office/officeart/2018/5/layout/CenteredIconLabelDescriptionList"/>
    <dgm:cxn modelId="{B92D247A-E8B7-4318-9AAA-8106E405AF02}" type="presOf" srcId="{1E66A650-38AD-4069-9B07-6AD2E9C10B84}" destId="{32F89810-A76C-49BB-9E6F-9AEF138FCE35}" srcOrd="0" destOrd="0" presId="urn:microsoft.com/office/officeart/2018/5/layout/CenteredIconLabelDescriptionList"/>
    <dgm:cxn modelId="{A94BB58D-A191-4F8C-A94A-DE3ACE21ED3C}" srcId="{2E05BB83-674A-4FB4-B592-6F4EFF0C1077}" destId="{1E66A650-38AD-4069-9B07-6AD2E9C10B84}" srcOrd="0" destOrd="0" parTransId="{63D1AA42-99A9-4B7D-AF48-25B4B5F21992}" sibTransId="{EAEB6965-57D1-4700-B9DA-868F9699CA38}"/>
    <dgm:cxn modelId="{7C67A597-9B3D-474C-A376-F416A5085C0C}" srcId="{2E05BB83-674A-4FB4-B592-6F4EFF0C1077}" destId="{EE752978-5C41-4637-90DB-108E80C69720}" srcOrd="1" destOrd="0" parTransId="{7B99F92A-F3F6-42C8-8A41-F8F17FBE7BF1}" sibTransId="{8E8359E2-6F5E-418F-BE64-67E37E1942F9}"/>
    <dgm:cxn modelId="{14CE2F98-A5AC-47A1-B99C-C429677AD1FF}" srcId="{EE752978-5C41-4637-90DB-108E80C69720}" destId="{25785515-3A23-49D6-A06C-84E3D71ADD44}" srcOrd="0" destOrd="0" parTransId="{2BC77DB0-CAEB-46A9-8408-07BC21EEB3FA}" sibTransId="{5A124F9B-3076-475F-A4A4-E317261FFCC5}"/>
    <dgm:cxn modelId="{0AE9F59E-479D-4F56-9B04-53059ABA60C4}" type="presOf" srcId="{EE752978-5C41-4637-90DB-108E80C69720}" destId="{0E58EA24-71B8-41AD-A949-C192A27CFC5B}" srcOrd="0" destOrd="0" presId="urn:microsoft.com/office/officeart/2018/5/layout/CenteredIconLabelDescriptionList"/>
    <dgm:cxn modelId="{D5EF36A1-A837-44EE-9263-85B48637BAE8}" srcId="{EE752978-5C41-4637-90DB-108E80C69720}" destId="{6F56219F-07BB-4C0C-B063-D357838CD9A4}" srcOrd="1" destOrd="0" parTransId="{828B0A2D-E3DB-42B4-A9D2-09A0835A1A49}" sibTransId="{9C4935E0-E5C4-4AF0-B1AE-C4546F65D9D8}"/>
    <dgm:cxn modelId="{0E7AA7BD-381A-4A9D-B3BD-A29C22AAC433}" type="presOf" srcId="{2E05BB83-674A-4FB4-B592-6F4EFF0C1077}" destId="{6E818EE0-FD67-4FF9-BBC9-F7F64D7D20B1}" srcOrd="0" destOrd="0" presId="urn:microsoft.com/office/officeart/2018/5/layout/CenteredIconLabelDescriptionList"/>
    <dgm:cxn modelId="{E9DDFBC3-3840-45E6-BDA3-3538B1AEA2B8}" type="presOf" srcId="{6F56219F-07BB-4C0C-B063-D357838CD9A4}" destId="{340D1838-42B0-4BA6-89F0-6404CADF056A}" srcOrd="0" destOrd="1" presId="urn:microsoft.com/office/officeart/2018/5/layout/CenteredIconLabelDescriptionList"/>
    <dgm:cxn modelId="{A8A1EFF4-F2D1-4006-86CA-BE14334D39F8}" srcId="{EE752978-5C41-4637-90DB-108E80C69720}" destId="{05550C6B-4A01-4A0A-A5AC-62EE9F5B97D1}" srcOrd="3" destOrd="0" parTransId="{81493108-6A68-45FF-A946-898DD2258DF3}" sibTransId="{732DB13F-66B0-4794-A890-106C9C446E34}"/>
    <dgm:cxn modelId="{C70DBC29-F90E-41E6-B76A-99094FC8A4C8}" type="presParOf" srcId="{6E818EE0-FD67-4FF9-BBC9-F7F64D7D20B1}" destId="{DBDF31BC-63F5-4A83-90D5-F98BC49DAE88}" srcOrd="0" destOrd="0" presId="urn:microsoft.com/office/officeart/2018/5/layout/CenteredIconLabelDescriptionList"/>
    <dgm:cxn modelId="{7E57F8F6-D5C7-412A-A111-612D5A23C633}" type="presParOf" srcId="{DBDF31BC-63F5-4A83-90D5-F98BC49DAE88}" destId="{7C5816FF-B16B-4D81-A9DB-A1C65C8C79CB}" srcOrd="0" destOrd="0" presId="urn:microsoft.com/office/officeart/2018/5/layout/CenteredIconLabelDescriptionList"/>
    <dgm:cxn modelId="{EC5B4CD6-CF5E-4A3A-9A22-4A2BD56C92C6}" type="presParOf" srcId="{DBDF31BC-63F5-4A83-90D5-F98BC49DAE88}" destId="{D05ED526-6EAA-4EB3-8997-B116E5846E04}" srcOrd="1" destOrd="0" presId="urn:microsoft.com/office/officeart/2018/5/layout/CenteredIconLabelDescriptionList"/>
    <dgm:cxn modelId="{B1B4BBB3-A6F2-4AEA-B62C-3F70F7CCB048}" type="presParOf" srcId="{DBDF31BC-63F5-4A83-90D5-F98BC49DAE88}" destId="{32F89810-A76C-49BB-9E6F-9AEF138FCE35}" srcOrd="2" destOrd="0" presId="urn:microsoft.com/office/officeart/2018/5/layout/CenteredIconLabelDescriptionList"/>
    <dgm:cxn modelId="{36B34CDB-8961-4B7B-828D-1766C7EA25F1}" type="presParOf" srcId="{DBDF31BC-63F5-4A83-90D5-F98BC49DAE88}" destId="{4F9D8F16-6BEC-465C-82DD-29E47EBD760B}" srcOrd="3" destOrd="0" presId="urn:microsoft.com/office/officeart/2018/5/layout/CenteredIconLabelDescriptionList"/>
    <dgm:cxn modelId="{B2F6A374-B013-4088-B4D7-43A9FEFE71B6}" type="presParOf" srcId="{DBDF31BC-63F5-4A83-90D5-F98BC49DAE88}" destId="{7CCA23CF-5249-46A1-A311-DF64783EF855}" srcOrd="4" destOrd="0" presId="urn:microsoft.com/office/officeart/2018/5/layout/CenteredIconLabelDescriptionList"/>
    <dgm:cxn modelId="{82CB5BBD-8F60-46B6-9F9D-A442977F9494}" type="presParOf" srcId="{6E818EE0-FD67-4FF9-BBC9-F7F64D7D20B1}" destId="{ED688613-5AFE-4BD8-99BB-8181ED15BF13}" srcOrd="1" destOrd="0" presId="urn:microsoft.com/office/officeart/2018/5/layout/CenteredIconLabelDescriptionList"/>
    <dgm:cxn modelId="{DB9B3E98-08C5-4316-8155-5AE7B1298D77}" type="presParOf" srcId="{6E818EE0-FD67-4FF9-BBC9-F7F64D7D20B1}" destId="{E41F8C3D-DB0B-4700-87B0-BB6B9D65059F}" srcOrd="2" destOrd="0" presId="urn:microsoft.com/office/officeart/2018/5/layout/CenteredIconLabelDescriptionList"/>
    <dgm:cxn modelId="{4D48C091-AEA0-481A-B24F-4BA26964C5B6}" type="presParOf" srcId="{E41F8C3D-DB0B-4700-87B0-BB6B9D65059F}" destId="{726044FD-BD46-4E31-BD72-BBDE089A3F13}" srcOrd="0" destOrd="0" presId="urn:microsoft.com/office/officeart/2018/5/layout/CenteredIconLabelDescriptionList"/>
    <dgm:cxn modelId="{12AD53BC-87EC-4306-9221-1B64DC50A986}" type="presParOf" srcId="{E41F8C3D-DB0B-4700-87B0-BB6B9D65059F}" destId="{FDD465E2-A76A-43B8-944F-618ED951C754}" srcOrd="1" destOrd="0" presId="urn:microsoft.com/office/officeart/2018/5/layout/CenteredIconLabelDescriptionList"/>
    <dgm:cxn modelId="{5DDD4AE8-13D4-4F43-AEA4-7461BFAF270F}" type="presParOf" srcId="{E41F8C3D-DB0B-4700-87B0-BB6B9D65059F}" destId="{0E58EA24-71B8-41AD-A949-C192A27CFC5B}" srcOrd="2" destOrd="0" presId="urn:microsoft.com/office/officeart/2018/5/layout/CenteredIconLabelDescriptionList"/>
    <dgm:cxn modelId="{449F39E9-8D62-4692-B11E-CAC4CF0A1B26}" type="presParOf" srcId="{E41F8C3D-DB0B-4700-87B0-BB6B9D65059F}" destId="{823020A5-B419-4919-B3C7-352291FBDB7F}" srcOrd="3" destOrd="0" presId="urn:microsoft.com/office/officeart/2018/5/layout/CenteredIconLabelDescriptionList"/>
    <dgm:cxn modelId="{F86002A9-02E9-4D5A-A196-4F7C43B370ED}" type="presParOf" srcId="{E41F8C3D-DB0B-4700-87B0-BB6B9D65059F}" destId="{340D1838-42B0-4BA6-89F0-6404CADF056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41273C-2F84-4434-928A-DAA2572B777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85F7F4-73C3-4DC1-8C75-97906B77B956}">
      <dgm:prSet/>
      <dgm:spPr/>
      <dgm:t>
        <a:bodyPr/>
        <a:lstStyle/>
        <a:p>
          <a:r>
            <a:rPr lang="en-CA"/>
            <a:t>Opinion Conformity</a:t>
          </a:r>
          <a:endParaRPr lang="en-US"/>
        </a:p>
      </dgm:t>
    </dgm:pt>
    <dgm:pt modelId="{238F32EE-DEE0-4112-86B3-E5B57D0C0AB0}" type="parTrans" cxnId="{EFA39663-7F3C-4A72-8F1F-C5E9E503958F}">
      <dgm:prSet/>
      <dgm:spPr/>
      <dgm:t>
        <a:bodyPr/>
        <a:lstStyle/>
        <a:p>
          <a:endParaRPr lang="en-US"/>
        </a:p>
      </dgm:t>
    </dgm:pt>
    <dgm:pt modelId="{2EE33A97-082F-4815-A3F2-FD59205BC788}" type="sibTrans" cxnId="{EFA39663-7F3C-4A72-8F1F-C5E9E503958F}">
      <dgm:prSet/>
      <dgm:spPr/>
      <dgm:t>
        <a:bodyPr/>
        <a:lstStyle/>
        <a:p>
          <a:endParaRPr lang="en-US"/>
        </a:p>
      </dgm:t>
    </dgm:pt>
    <dgm:pt modelId="{0DB7D728-7B08-4020-8AD4-34D175405B54}">
      <dgm:prSet/>
      <dgm:spPr/>
      <dgm:t>
        <a:bodyPr/>
        <a:lstStyle/>
        <a:p>
          <a:r>
            <a:rPr lang="en-CA"/>
            <a:t>Other Enhancement</a:t>
          </a:r>
          <a:endParaRPr lang="en-US"/>
        </a:p>
      </dgm:t>
    </dgm:pt>
    <dgm:pt modelId="{5BCAB824-55B6-4D75-A6B4-4EF7D9717D39}" type="parTrans" cxnId="{F1C32D56-9944-4B0C-AA38-49F9A6DAE5A1}">
      <dgm:prSet/>
      <dgm:spPr/>
      <dgm:t>
        <a:bodyPr/>
        <a:lstStyle/>
        <a:p>
          <a:endParaRPr lang="en-US"/>
        </a:p>
      </dgm:t>
    </dgm:pt>
    <dgm:pt modelId="{0648C509-D98A-4F96-ADC5-1173D1780F8E}" type="sibTrans" cxnId="{F1C32D56-9944-4B0C-AA38-49F9A6DAE5A1}">
      <dgm:prSet/>
      <dgm:spPr/>
      <dgm:t>
        <a:bodyPr/>
        <a:lstStyle/>
        <a:p>
          <a:endParaRPr lang="en-US"/>
        </a:p>
      </dgm:t>
    </dgm:pt>
    <dgm:pt modelId="{F6FE4655-D827-40D7-BA58-690255807D2D}">
      <dgm:prSet/>
      <dgm:spPr/>
      <dgm:t>
        <a:bodyPr/>
        <a:lstStyle/>
        <a:p>
          <a:r>
            <a:rPr lang="en-CA"/>
            <a:t>Supplication</a:t>
          </a:r>
          <a:endParaRPr lang="en-US"/>
        </a:p>
      </dgm:t>
    </dgm:pt>
    <dgm:pt modelId="{5ABD8C2C-4360-428A-9616-70418ADF74E7}" type="parTrans" cxnId="{D3D62AF6-41A5-4814-B2DD-40FF68281AE9}">
      <dgm:prSet/>
      <dgm:spPr/>
      <dgm:t>
        <a:bodyPr/>
        <a:lstStyle/>
        <a:p>
          <a:endParaRPr lang="en-US"/>
        </a:p>
      </dgm:t>
    </dgm:pt>
    <dgm:pt modelId="{DD163D0F-DF8D-4C66-B4CA-5EFA4B227B1A}" type="sibTrans" cxnId="{D3D62AF6-41A5-4814-B2DD-40FF68281AE9}">
      <dgm:prSet/>
      <dgm:spPr/>
      <dgm:t>
        <a:bodyPr/>
        <a:lstStyle/>
        <a:p>
          <a:endParaRPr lang="en-US"/>
        </a:p>
      </dgm:t>
    </dgm:pt>
    <dgm:pt modelId="{165EC6E5-803C-4394-BE90-451A82CF3597}">
      <dgm:prSet/>
      <dgm:spPr/>
      <dgm:t>
        <a:bodyPr/>
        <a:lstStyle/>
        <a:p>
          <a:r>
            <a:rPr lang="en-CA"/>
            <a:t>Selective Self-Presentation</a:t>
          </a:r>
          <a:endParaRPr lang="en-US"/>
        </a:p>
      </dgm:t>
    </dgm:pt>
    <dgm:pt modelId="{D88AF658-D8A9-47AC-8CC2-15CC4DD1089F}" type="parTrans" cxnId="{FC1165D3-5941-44B9-9B9A-D905F4DAC35D}">
      <dgm:prSet/>
      <dgm:spPr/>
      <dgm:t>
        <a:bodyPr/>
        <a:lstStyle/>
        <a:p>
          <a:endParaRPr lang="en-US"/>
        </a:p>
      </dgm:t>
    </dgm:pt>
    <dgm:pt modelId="{59CF91D3-B1A7-4423-8939-C229D01740D8}" type="sibTrans" cxnId="{FC1165D3-5941-44B9-9B9A-D905F4DAC35D}">
      <dgm:prSet/>
      <dgm:spPr/>
      <dgm:t>
        <a:bodyPr/>
        <a:lstStyle/>
        <a:p>
          <a:endParaRPr lang="en-US"/>
        </a:p>
      </dgm:t>
    </dgm:pt>
    <dgm:pt modelId="{EA8373BC-0B79-409C-808C-C08C9B626462}" type="pres">
      <dgm:prSet presAssocID="{A441273C-2F84-4434-928A-DAA2572B7774}" presName="linear" presStyleCnt="0">
        <dgm:presLayoutVars>
          <dgm:animLvl val="lvl"/>
          <dgm:resizeHandles val="exact"/>
        </dgm:presLayoutVars>
      </dgm:prSet>
      <dgm:spPr/>
    </dgm:pt>
    <dgm:pt modelId="{6744342B-941B-46BF-B2B3-0B3FF845E1D7}" type="pres">
      <dgm:prSet presAssocID="{FE85F7F4-73C3-4DC1-8C75-97906B77B95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B4B3406-B7B6-4262-BE3A-B98FCE512D08}" type="pres">
      <dgm:prSet presAssocID="{2EE33A97-082F-4815-A3F2-FD59205BC788}" presName="spacer" presStyleCnt="0"/>
      <dgm:spPr/>
    </dgm:pt>
    <dgm:pt modelId="{BC0A2F7F-2A32-4329-A507-8B26BCB26FEE}" type="pres">
      <dgm:prSet presAssocID="{0DB7D728-7B08-4020-8AD4-34D175405B5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783AEA3-A085-4AF3-96E6-D2D421DD5060}" type="pres">
      <dgm:prSet presAssocID="{0648C509-D98A-4F96-ADC5-1173D1780F8E}" presName="spacer" presStyleCnt="0"/>
      <dgm:spPr/>
    </dgm:pt>
    <dgm:pt modelId="{E47D1C1C-DB59-4F9F-A02D-E9C7D15853D1}" type="pres">
      <dgm:prSet presAssocID="{F6FE4655-D827-40D7-BA58-690255807D2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B9FF5D6-B3DD-4F26-9B6F-4C769FAAC733}" type="pres">
      <dgm:prSet presAssocID="{DD163D0F-DF8D-4C66-B4CA-5EFA4B227B1A}" presName="spacer" presStyleCnt="0"/>
      <dgm:spPr/>
    </dgm:pt>
    <dgm:pt modelId="{01A3F276-9B05-4C01-80B7-A4F5663F6FCF}" type="pres">
      <dgm:prSet presAssocID="{165EC6E5-803C-4394-BE90-451A82CF359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FA39663-7F3C-4A72-8F1F-C5E9E503958F}" srcId="{A441273C-2F84-4434-928A-DAA2572B7774}" destId="{FE85F7F4-73C3-4DC1-8C75-97906B77B956}" srcOrd="0" destOrd="0" parTransId="{238F32EE-DEE0-4112-86B3-E5B57D0C0AB0}" sibTransId="{2EE33A97-082F-4815-A3F2-FD59205BC788}"/>
    <dgm:cxn modelId="{31108C67-FEA4-4E1F-8562-449A216DC2A5}" type="presOf" srcId="{FE85F7F4-73C3-4DC1-8C75-97906B77B956}" destId="{6744342B-941B-46BF-B2B3-0B3FF845E1D7}" srcOrd="0" destOrd="0" presId="urn:microsoft.com/office/officeart/2005/8/layout/vList2"/>
    <dgm:cxn modelId="{3865386F-E91E-4503-979F-F83C9D164931}" type="presOf" srcId="{A441273C-2F84-4434-928A-DAA2572B7774}" destId="{EA8373BC-0B79-409C-808C-C08C9B626462}" srcOrd="0" destOrd="0" presId="urn:microsoft.com/office/officeart/2005/8/layout/vList2"/>
    <dgm:cxn modelId="{F1C32D56-9944-4B0C-AA38-49F9A6DAE5A1}" srcId="{A441273C-2F84-4434-928A-DAA2572B7774}" destId="{0DB7D728-7B08-4020-8AD4-34D175405B54}" srcOrd="1" destOrd="0" parTransId="{5BCAB824-55B6-4D75-A6B4-4EF7D9717D39}" sibTransId="{0648C509-D98A-4F96-ADC5-1173D1780F8E}"/>
    <dgm:cxn modelId="{C5A31F9F-BB50-4269-A9C0-23C60494F5E5}" type="presOf" srcId="{F6FE4655-D827-40D7-BA58-690255807D2D}" destId="{E47D1C1C-DB59-4F9F-A02D-E9C7D15853D1}" srcOrd="0" destOrd="0" presId="urn:microsoft.com/office/officeart/2005/8/layout/vList2"/>
    <dgm:cxn modelId="{065188D1-6B29-46E5-9D77-CBD698989C75}" type="presOf" srcId="{165EC6E5-803C-4394-BE90-451A82CF3597}" destId="{01A3F276-9B05-4C01-80B7-A4F5663F6FCF}" srcOrd="0" destOrd="0" presId="urn:microsoft.com/office/officeart/2005/8/layout/vList2"/>
    <dgm:cxn modelId="{FC1165D3-5941-44B9-9B9A-D905F4DAC35D}" srcId="{A441273C-2F84-4434-928A-DAA2572B7774}" destId="{165EC6E5-803C-4394-BE90-451A82CF3597}" srcOrd="3" destOrd="0" parTransId="{D88AF658-D8A9-47AC-8CC2-15CC4DD1089F}" sibTransId="{59CF91D3-B1A7-4423-8939-C229D01740D8}"/>
    <dgm:cxn modelId="{F3F18FF3-2C7D-45B8-A933-73517D38FBF1}" type="presOf" srcId="{0DB7D728-7B08-4020-8AD4-34D175405B54}" destId="{BC0A2F7F-2A32-4329-A507-8B26BCB26FEE}" srcOrd="0" destOrd="0" presId="urn:microsoft.com/office/officeart/2005/8/layout/vList2"/>
    <dgm:cxn modelId="{D3D62AF6-41A5-4814-B2DD-40FF68281AE9}" srcId="{A441273C-2F84-4434-928A-DAA2572B7774}" destId="{F6FE4655-D827-40D7-BA58-690255807D2D}" srcOrd="2" destOrd="0" parTransId="{5ABD8C2C-4360-428A-9616-70418ADF74E7}" sibTransId="{DD163D0F-DF8D-4C66-B4CA-5EFA4B227B1A}"/>
    <dgm:cxn modelId="{E0A9C374-9979-4559-802C-C25AE2D92AFB}" type="presParOf" srcId="{EA8373BC-0B79-409C-808C-C08C9B626462}" destId="{6744342B-941B-46BF-B2B3-0B3FF845E1D7}" srcOrd="0" destOrd="0" presId="urn:microsoft.com/office/officeart/2005/8/layout/vList2"/>
    <dgm:cxn modelId="{DC42BBC0-D58B-427B-9889-C437C7662BA8}" type="presParOf" srcId="{EA8373BC-0B79-409C-808C-C08C9B626462}" destId="{2B4B3406-B7B6-4262-BE3A-B98FCE512D08}" srcOrd="1" destOrd="0" presId="urn:microsoft.com/office/officeart/2005/8/layout/vList2"/>
    <dgm:cxn modelId="{A457E243-12E9-4C88-B324-F99AB7753697}" type="presParOf" srcId="{EA8373BC-0B79-409C-808C-C08C9B626462}" destId="{BC0A2F7F-2A32-4329-A507-8B26BCB26FEE}" srcOrd="2" destOrd="0" presId="urn:microsoft.com/office/officeart/2005/8/layout/vList2"/>
    <dgm:cxn modelId="{3D62E977-193B-4F96-A2D3-257CF54E88E0}" type="presParOf" srcId="{EA8373BC-0B79-409C-808C-C08C9B626462}" destId="{9783AEA3-A085-4AF3-96E6-D2D421DD5060}" srcOrd="3" destOrd="0" presId="urn:microsoft.com/office/officeart/2005/8/layout/vList2"/>
    <dgm:cxn modelId="{76805C7B-C4F7-4E62-850B-C03E892381C6}" type="presParOf" srcId="{EA8373BC-0B79-409C-808C-C08C9B626462}" destId="{E47D1C1C-DB59-4F9F-A02D-E9C7D15853D1}" srcOrd="4" destOrd="0" presId="urn:microsoft.com/office/officeart/2005/8/layout/vList2"/>
    <dgm:cxn modelId="{6696492A-09F0-4FA0-8019-3A8E7819AF80}" type="presParOf" srcId="{EA8373BC-0B79-409C-808C-C08C9B626462}" destId="{CB9FF5D6-B3DD-4F26-9B6F-4C769FAAC733}" srcOrd="5" destOrd="0" presId="urn:microsoft.com/office/officeart/2005/8/layout/vList2"/>
    <dgm:cxn modelId="{B2103EB7-63C9-43D0-89B5-ACF20C8C3051}" type="presParOf" srcId="{EA8373BC-0B79-409C-808C-C08C9B626462}" destId="{01A3F276-9B05-4C01-80B7-A4F5663F6FC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451591-B53C-4C45-A1FE-A71EEAB5E3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8D96935-E7DE-4812-B118-A4EB86DDA5F6}">
      <dgm:prSet/>
      <dgm:spPr/>
      <dgm:t>
        <a:bodyPr/>
        <a:lstStyle/>
        <a:p>
          <a:pPr>
            <a:defRPr cap="all"/>
          </a:pPr>
          <a:r>
            <a:rPr lang="en-CA"/>
            <a:t>Results from an Impression Management ‘Fail’</a:t>
          </a:r>
          <a:endParaRPr lang="en-US"/>
        </a:p>
      </dgm:t>
    </dgm:pt>
    <dgm:pt modelId="{035E9388-240C-4779-8587-64A2FEF113B7}" type="parTrans" cxnId="{D864784E-D3C6-4D47-BF48-A7CC8A5BD0E2}">
      <dgm:prSet/>
      <dgm:spPr/>
      <dgm:t>
        <a:bodyPr/>
        <a:lstStyle/>
        <a:p>
          <a:endParaRPr lang="en-US"/>
        </a:p>
      </dgm:t>
    </dgm:pt>
    <dgm:pt modelId="{143BCB20-86AF-455C-9580-AA5B44469C33}" type="sibTrans" cxnId="{D864784E-D3C6-4D47-BF48-A7CC8A5BD0E2}">
      <dgm:prSet/>
      <dgm:spPr/>
      <dgm:t>
        <a:bodyPr/>
        <a:lstStyle/>
        <a:p>
          <a:endParaRPr lang="en-US"/>
        </a:p>
      </dgm:t>
    </dgm:pt>
    <dgm:pt modelId="{C1480E4B-A181-4BB3-8914-61C1F3AAF8E3}">
      <dgm:prSet/>
      <dgm:spPr/>
      <dgm:t>
        <a:bodyPr/>
        <a:lstStyle/>
        <a:p>
          <a:pPr>
            <a:defRPr cap="all"/>
          </a:pPr>
          <a:r>
            <a:rPr lang="en-CA"/>
            <a:t>How We Neutralize the Situation</a:t>
          </a:r>
          <a:endParaRPr lang="en-US"/>
        </a:p>
      </dgm:t>
    </dgm:pt>
    <dgm:pt modelId="{1B4A9F19-9A05-41EC-B82C-5FC7C13D0E80}" type="parTrans" cxnId="{B9B75E44-CFDB-4EBC-AE8C-FF9CAEE82E30}">
      <dgm:prSet/>
      <dgm:spPr/>
      <dgm:t>
        <a:bodyPr/>
        <a:lstStyle/>
        <a:p>
          <a:endParaRPr lang="en-US"/>
        </a:p>
      </dgm:t>
    </dgm:pt>
    <dgm:pt modelId="{2AA0E06B-422B-4440-A032-A0057A81F6E9}" type="sibTrans" cxnId="{B9B75E44-CFDB-4EBC-AE8C-FF9CAEE82E30}">
      <dgm:prSet/>
      <dgm:spPr/>
      <dgm:t>
        <a:bodyPr/>
        <a:lstStyle/>
        <a:p>
          <a:endParaRPr lang="en-US"/>
        </a:p>
      </dgm:t>
    </dgm:pt>
    <dgm:pt modelId="{65D856BE-8BA6-4210-85D5-A56703A8E453}">
      <dgm:prSet/>
      <dgm:spPr/>
      <dgm:t>
        <a:bodyPr/>
        <a:lstStyle/>
        <a:p>
          <a:pPr>
            <a:defRPr cap="all"/>
          </a:pPr>
          <a:r>
            <a:rPr lang="en-CA"/>
            <a:t>Disclaimers and Accounts</a:t>
          </a:r>
          <a:endParaRPr lang="en-US"/>
        </a:p>
      </dgm:t>
    </dgm:pt>
    <dgm:pt modelId="{75B22763-625B-40DF-85E4-DED9CD2C9623}" type="parTrans" cxnId="{80CD0B41-6CF8-424C-A75F-ECC91535BDC8}">
      <dgm:prSet/>
      <dgm:spPr/>
      <dgm:t>
        <a:bodyPr/>
        <a:lstStyle/>
        <a:p>
          <a:endParaRPr lang="en-US"/>
        </a:p>
      </dgm:t>
    </dgm:pt>
    <dgm:pt modelId="{EC50DC6B-F6B9-4AF8-BB17-C38392E4D108}" type="sibTrans" cxnId="{80CD0B41-6CF8-424C-A75F-ECC91535BDC8}">
      <dgm:prSet/>
      <dgm:spPr/>
      <dgm:t>
        <a:bodyPr/>
        <a:lstStyle/>
        <a:p>
          <a:endParaRPr lang="en-US"/>
        </a:p>
      </dgm:t>
    </dgm:pt>
    <dgm:pt modelId="{87E3A255-262D-4ADA-8D31-FEF9DFF5F15A}" type="pres">
      <dgm:prSet presAssocID="{79451591-B53C-4C45-A1FE-A71EEAB5E3B9}" presName="root" presStyleCnt="0">
        <dgm:presLayoutVars>
          <dgm:dir/>
          <dgm:resizeHandles val="exact"/>
        </dgm:presLayoutVars>
      </dgm:prSet>
      <dgm:spPr/>
    </dgm:pt>
    <dgm:pt modelId="{381C4FCC-4C4E-4646-875F-251F55FBD05F}" type="pres">
      <dgm:prSet presAssocID="{D8D96935-E7DE-4812-B118-A4EB86DDA5F6}" presName="compNode" presStyleCnt="0"/>
      <dgm:spPr/>
    </dgm:pt>
    <dgm:pt modelId="{62E4C785-9C8A-4432-B2BF-E0952F4A8EB0}" type="pres">
      <dgm:prSet presAssocID="{D8D96935-E7DE-4812-B118-A4EB86DDA5F6}" presName="iconBgRect" presStyleLbl="bgShp" presStyleIdx="0" presStyleCnt="3"/>
      <dgm:spPr/>
    </dgm:pt>
    <dgm:pt modelId="{62A89EA0-F529-4D88-9DCF-97443EBB8896}" type="pres">
      <dgm:prSet presAssocID="{D8D96935-E7DE-4812-B118-A4EB86DDA5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A5A81EF-4E36-4DD9-9A09-7902C4383379}" type="pres">
      <dgm:prSet presAssocID="{D8D96935-E7DE-4812-B118-A4EB86DDA5F6}" presName="spaceRect" presStyleCnt="0"/>
      <dgm:spPr/>
    </dgm:pt>
    <dgm:pt modelId="{5082BE95-137D-4DEA-90BC-4693B6EBD90A}" type="pres">
      <dgm:prSet presAssocID="{D8D96935-E7DE-4812-B118-A4EB86DDA5F6}" presName="textRect" presStyleLbl="revTx" presStyleIdx="0" presStyleCnt="3">
        <dgm:presLayoutVars>
          <dgm:chMax val="1"/>
          <dgm:chPref val="1"/>
        </dgm:presLayoutVars>
      </dgm:prSet>
      <dgm:spPr/>
    </dgm:pt>
    <dgm:pt modelId="{197B1D4A-2934-446D-A863-036775CCC5AC}" type="pres">
      <dgm:prSet presAssocID="{143BCB20-86AF-455C-9580-AA5B44469C33}" presName="sibTrans" presStyleCnt="0"/>
      <dgm:spPr/>
    </dgm:pt>
    <dgm:pt modelId="{E53D9524-CC51-4707-AC93-33D4E7530BF0}" type="pres">
      <dgm:prSet presAssocID="{C1480E4B-A181-4BB3-8914-61C1F3AAF8E3}" presName="compNode" presStyleCnt="0"/>
      <dgm:spPr/>
    </dgm:pt>
    <dgm:pt modelId="{5DF3FC9A-2414-47F3-83B1-3947F07ED473}" type="pres">
      <dgm:prSet presAssocID="{C1480E4B-A181-4BB3-8914-61C1F3AAF8E3}" presName="iconBgRect" presStyleLbl="bgShp" presStyleIdx="1" presStyleCnt="3"/>
      <dgm:spPr/>
    </dgm:pt>
    <dgm:pt modelId="{60FDF8EC-931D-4BB5-9E74-5D49E2745C48}" type="pres">
      <dgm:prSet presAssocID="{C1480E4B-A181-4BB3-8914-61C1F3AAF8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66D7BFE-C0F4-43A7-B7E2-163072B2D3D2}" type="pres">
      <dgm:prSet presAssocID="{C1480E4B-A181-4BB3-8914-61C1F3AAF8E3}" presName="spaceRect" presStyleCnt="0"/>
      <dgm:spPr/>
    </dgm:pt>
    <dgm:pt modelId="{E9D776E2-C805-4E84-BA7C-DEC25668C9FB}" type="pres">
      <dgm:prSet presAssocID="{C1480E4B-A181-4BB3-8914-61C1F3AAF8E3}" presName="textRect" presStyleLbl="revTx" presStyleIdx="1" presStyleCnt="3">
        <dgm:presLayoutVars>
          <dgm:chMax val="1"/>
          <dgm:chPref val="1"/>
        </dgm:presLayoutVars>
      </dgm:prSet>
      <dgm:spPr/>
    </dgm:pt>
    <dgm:pt modelId="{9DECD2D7-BE8A-4CC9-9D06-5C979C66C877}" type="pres">
      <dgm:prSet presAssocID="{2AA0E06B-422B-4440-A032-A0057A81F6E9}" presName="sibTrans" presStyleCnt="0"/>
      <dgm:spPr/>
    </dgm:pt>
    <dgm:pt modelId="{010469E5-52E2-4F2D-9A18-6ADA504D0825}" type="pres">
      <dgm:prSet presAssocID="{65D856BE-8BA6-4210-85D5-A56703A8E453}" presName="compNode" presStyleCnt="0"/>
      <dgm:spPr/>
    </dgm:pt>
    <dgm:pt modelId="{D32510E7-873D-4605-AFD0-85929216DBE7}" type="pres">
      <dgm:prSet presAssocID="{65D856BE-8BA6-4210-85D5-A56703A8E453}" presName="iconBgRect" presStyleLbl="bgShp" presStyleIdx="2" presStyleCnt="3"/>
      <dgm:spPr/>
    </dgm:pt>
    <dgm:pt modelId="{47CF65E0-849B-4FB7-8460-40A963BABBB2}" type="pres">
      <dgm:prSet presAssocID="{65D856BE-8BA6-4210-85D5-A56703A8E4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F3066C8-0116-486A-91E4-601C02E97FD4}" type="pres">
      <dgm:prSet presAssocID="{65D856BE-8BA6-4210-85D5-A56703A8E453}" presName="spaceRect" presStyleCnt="0"/>
      <dgm:spPr/>
    </dgm:pt>
    <dgm:pt modelId="{471E7DE0-52C8-4DB4-9C62-3CDB5FE59E95}" type="pres">
      <dgm:prSet presAssocID="{65D856BE-8BA6-4210-85D5-A56703A8E4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2C561C-A3F9-4511-B259-893BC5877F84}" type="presOf" srcId="{D8D96935-E7DE-4812-B118-A4EB86DDA5F6}" destId="{5082BE95-137D-4DEA-90BC-4693B6EBD90A}" srcOrd="0" destOrd="0" presId="urn:microsoft.com/office/officeart/2018/5/layout/IconCircleLabelList"/>
    <dgm:cxn modelId="{80CD0B41-6CF8-424C-A75F-ECC91535BDC8}" srcId="{79451591-B53C-4C45-A1FE-A71EEAB5E3B9}" destId="{65D856BE-8BA6-4210-85D5-A56703A8E453}" srcOrd="2" destOrd="0" parTransId="{75B22763-625B-40DF-85E4-DED9CD2C9623}" sibTransId="{EC50DC6B-F6B9-4AF8-BB17-C38392E4D108}"/>
    <dgm:cxn modelId="{E22D4463-9111-44CD-8AF6-A8ED1F95E5EF}" type="presOf" srcId="{C1480E4B-A181-4BB3-8914-61C1F3AAF8E3}" destId="{E9D776E2-C805-4E84-BA7C-DEC25668C9FB}" srcOrd="0" destOrd="0" presId="urn:microsoft.com/office/officeart/2018/5/layout/IconCircleLabelList"/>
    <dgm:cxn modelId="{B9B75E44-CFDB-4EBC-AE8C-FF9CAEE82E30}" srcId="{79451591-B53C-4C45-A1FE-A71EEAB5E3B9}" destId="{C1480E4B-A181-4BB3-8914-61C1F3AAF8E3}" srcOrd="1" destOrd="0" parTransId="{1B4A9F19-9A05-41EC-B82C-5FC7C13D0E80}" sibTransId="{2AA0E06B-422B-4440-A032-A0057A81F6E9}"/>
    <dgm:cxn modelId="{D864784E-D3C6-4D47-BF48-A7CC8A5BD0E2}" srcId="{79451591-B53C-4C45-A1FE-A71EEAB5E3B9}" destId="{D8D96935-E7DE-4812-B118-A4EB86DDA5F6}" srcOrd="0" destOrd="0" parTransId="{035E9388-240C-4779-8587-64A2FEF113B7}" sibTransId="{143BCB20-86AF-455C-9580-AA5B44469C33}"/>
    <dgm:cxn modelId="{268278D1-1397-4301-B8AE-BCEDC151BF0D}" type="presOf" srcId="{79451591-B53C-4C45-A1FE-A71EEAB5E3B9}" destId="{87E3A255-262D-4ADA-8D31-FEF9DFF5F15A}" srcOrd="0" destOrd="0" presId="urn:microsoft.com/office/officeart/2018/5/layout/IconCircleLabelList"/>
    <dgm:cxn modelId="{104477EE-2B86-4B26-B629-4E4D069EE697}" type="presOf" srcId="{65D856BE-8BA6-4210-85D5-A56703A8E453}" destId="{471E7DE0-52C8-4DB4-9C62-3CDB5FE59E95}" srcOrd="0" destOrd="0" presId="urn:microsoft.com/office/officeart/2018/5/layout/IconCircleLabelList"/>
    <dgm:cxn modelId="{B777A4F5-42ED-441E-A277-B5695B09C603}" type="presParOf" srcId="{87E3A255-262D-4ADA-8D31-FEF9DFF5F15A}" destId="{381C4FCC-4C4E-4646-875F-251F55FBD05F}" srcOrd="0" destOrd="0" presId="urn:microsoft.com/office/officeart/2018/5/layout/IconCircleLabelList"/>
    <dgm:cxn modelId="{800AAB65-AE8D-4AB9-A183-A07B64D8E9BC}" type="presParOf" srcId="{381C4FCC-4C4E-4646-875F-251F55FBD05F}" destId="{62E4C785-9C8A-4432-B2BF-E0952F4A8EB0}" srcOrd="0" destOrd="0" presId="urn:microsoft.com/office/officeart/2018/5/layout/IconCircleLabelList"/>
    <dgm:cxn modelId="{2617BD9C-60FA-4117-9049-0845BE032107}" type="presParOf" srcId="{381C4FCC-4C4E-4646-875F-251F55FBD05F}" destId="{62A89EA0-F529-4D88-9DCF-97443EBB8896}" srcOrd="1" destOrd="0" presId="urn:microsoft.com/office/officeart/2018/5/layout/IconCircleLabelList"/>
    <dgm:cxn modelId="{843017A7-64F6-4960-AB9C-EF7CDFE20FC4}" type="presParOf" srcId="{381C4FCC-4C4E-4646-875F-251F55FBD05F}" destId="{6A5A81EF-4E36-4DD9-9A09-7902C4383379}" srcOrd="2" destOrd="0" presId="urn:microsoft.com/office/officeart/2018/5/layout/IconCircleLabelList"/>
    <dgm:cxn modelId="{F1112BCE-F8E7-45DE-9C5F-38565D08370A}" type="presParOf" srcId="{381C4FCC-4C4E-4646-875F-251F55FBD05F}" destId="{5082BE95-137D-4DEA-90BC-4693B6EBD90A}" srcOrd="3" destOrd="0" presId="urn:microsoft.com/office/officeart/2018/5/layout/IconCircleLabelList"/>
    <dgm:cxn modelId="{777780CE-2E5B-4BF6-B74E-A7C41DE51110}" type="presParOf" srcId="{87E3A255-262D-4ADA-8D31-FEF9DFF5F15A}" destId="{197B1D4A-2934-446D-A863-036775CCC5AC}" srcOrd="1" destOrd="0" presId="urn:microsoft.com/office/officeart/2018/5/layout/IconCircleLabelList"/>
    <dgm:cxn modelId="{BDDAF255-74D4-44C3-951F-6D7F91ECE97A}" type="presParOf" srcId="{87E3A255-262D-4ADA-8D31-FEF9DFF5F15A}" destId="{E53D9524-CC51-4707-AC93-33D4E7530BF0}" srcOrd="2" destOrd="0" presId="urn:microsoft.com/office/officeart/2018/5/layout/IconCircleLabelList"/>
    <dgm:cxn modelId="{DEBE0E0A-B5D4-4383-BA9D-2F8CD9EDD8EA}" type="presParOf" srcId="{E53D9524-CC51-4707-AC93-33D4E7530BF0}" destId="{5DF3FC9A-2414-47F3-83B1-3947F07ED473}" srcOrd="0" destOrd="0" presId="urn:microsoft.com/office/officeart/2018/5/layout/IconCircleLabelList"/>
    <dgm:cxn modelId="{1D282C7B-3741-4060-B905-550704056ECF}" type="presParOf" srcId="{E53D9524-CC51-4707-AC93-33D4E7530BF0}" destId="{60FDF8EC-931D-4BB5-9E74-5D49E2745C48}" srcOrd="1" destOrd="0" presId="urn:microsoft.com/office/officeart/2018/5/layout/IconCircleLabelList"/>
    <dgm:cxn modelId="{37FEB0E4-5B86-4FA9-940C-F46917AE5FCE}" type="presParOf" srcId="{E53D9524-CC51-4707-AC93-33D4E7530BF0}" destId="{666D7BFE-C0F4-43A7-B7E2-163072B2D3D2}" srcOrd="2" destOrd="0" presId="urn:microsoft.com/office/officeart/2018/5/layout/IconCircleLabelList"/>
    <dgm:cxn modelId="{1AFC723C-9C76-4F05-B0F4-FFF0B4FE479A}" type="presParOf" srcId="{E53D9524-CC51-4707-AC93-33D4E7530BF0}" destId="{E9D776E2-C805-4E84-BA7C-DEC25668C9FB}" srcOrd="3" destOrd="0" presId="urn:microsoft.com/office/officeart/2018/5/layout/IconCircleLabelList"/>
    <dgm:cxn modelId="{88EE9C91-0680-46E4-8C11-630FF58284DA}" type="presParOf" srcId="{87E3A255-262D-4ADA-8D31-FEF9DFF5F15A}" destId="{9DECD2D7-BE8A-4CC9-9D06-5C979C66C877}" srcOrd="3" destOrd="0" presId="urn:microsoft.com/office/officeart/2018/5/layout/IconCircleLabelList"/>
    <dgm:cxn modelId="{48D58861-62C7-406C-AD74-E44F0C591CDE}" type="presParOf" srcId="{87E3A255-262D-4ADA-8D31-FEF9DFF5F15A}" destId="{010469E5-52E2-4F2D-9A18-6ADA504D0825}" srcOrd="4" destOrd="0" presId="urn:microsoft.com/office/officeart/2018/5/layout/IconCircleLabelList"/>
    <dgm:cxn modelId="{16F62E27-DA0F-4582-9BC4-7A70424196BC}" type="presParOf" srcId="{010469E5-52E2-4F2D-9A18-6ADA504D0825}" destId="{D32510E7-873D-4605-AFD0-85929216DBE7}" srcOrd="0" destOrd="0" presId="urn:microsoft.com/office/officeart/2018/5/layout/IconCircleLabelList"/>
    <dgm:cxn modelId="{49B6D848-8EE8-427E-BA48-8BA3F5AC8A13}" type="presParOf" srcId="{010469E5-52E2-4F2D-9A18-6ADA504D0825}" destId="{47CF65E0-849B-4FB7-8460-40A963BABBB2}" srcOrd="1" destOrd="0" presId="urn:microsoft.com/office/officeart/2018/5/layout/IconCircleLabelList"/>
    <dgm:cxn modelId="{D82120D2-3443-4194-9F0E-7D2748172DB4}" type="presParOf" srcId="{010469E5-52E2-4F2D-9A18-6ADA504D0825}" destId="{FF3066C8-0116-486A-91E4-601C02E97FD4}" srcOrd="2" destOrd="0" presId="urn:microsoft.com/office/officeart/2018/5/layout/IconCircleLabelList"/>
    <dgm:cxn modelId="{F49B4741-0CDE-4023-85AD-110287EAAF54}" type="presParOf" srcId="{010469E5-52E2-4F2D-9A18-6ADA504D0825}" destId="{471E7DE0-52C8-4DB4-9C62-3CDB5FE59E9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147DFE7-C8D5-4FBD-984F-169BA1ABFAF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DDD12B1-BE6E-4763-9374-D2EB56239F36}">
      <dgm:prSet/>
      <dgm:spPr/>
      <dgm:t>
        <a:bodyPr/>
        <a:lstStyle/>
        <a:p>
          <a:r>
            <a:rPr lang="en-CA"/>
            <a:t>Goffman (again)</a:t>
          </a:r>
          <a:endParaRPr lang="en-US"/>
        </a:p>
      </dgm:t>
    </dgm:pt>
    <dgm:pt modelId="{AC6A483D-AAD1-40DD-91C5-C4D7FC77BDA1}" type="parTrans" cxnId="{B7A6CFC2-8A12-46D5-B4BA-B227CEDDD289}">
      <dgm:prSet/>
      <dgm:spPr/>
      <dgm:t>
        <a:bodyPr/>
        <a:lstStyle/>
        <a:p>
          <a:endParaRPr lang="en-US"/>
        </a:p>
      </dgm:t>
    </dgm:pt>
    <dgm:pt modelId="{C3CE3B53-8A3E-449D-8426-2CDEEF52CCFB}" type="sibTrans" cxnId="{B7A6CFC2-8A12-46D5-B4BA-B227CEDDD289}">
      <dgm:prSet/>
      <dgm:spPr/>
      <dgm:t>
        <a:bodyPr/>
        <a:lstStyle/>
        <a:p>
          <a:endParaRPr lang="en-US"/>
        </a:p>
      </dgm:t>
    </dgm:pt>
    <dgm:pt modelId="{5C00F257-0453-4EC0-BA61-536F7E16F44A}">
      <dgm:prSet/>
      <dgm:spPr/>
      <dgm:t>
        <a:bodyPr/>
        <a:lstStyle/>
        <a:p>
          <a:r>
            <a:rPr lang="en-CA"/>
            <a:t>An attribute, behaviour, reputation, or identity that is socially discrediting in some way</a:t>
          </a:r>
          <a:endParaRPr lang="en-US"/>
        </a:p>
      </dgm:t>
    </dgm:pt>
    <dgm:pt modelId="{4157C232-500C-4A4A-93E4-5914C2A1BF49}" type="parTrans" cxnId="{80BAC2BD-73A8-48AD-BBF5-6C449998C456}">
      <dgm:prSet/>
      <dgm:spPr/>
      <dgm:t>
        <a:bodyPr/>
        <a:lstStyle/>
        <a:p>
          <a:endParaRPr lang="en-US"/>
        </a:p>
      </dgm:t>
    </dgm:pt>
    <dgm:pt modelId="{1EA9654B-68B1-48B6-B983-951AC60F53F3}" type="sibTrans" cxnId="{80BAC2BD-73A8-48AD-BBF5-6C449998C456}">
      <dgm:prSet/>
      <dgm:spPr/>
      <dgm:t>
        <a:bodyPr/>
        <a:lstStyle/>
        <a:p>
          <a:endParaRPr lang="en-US"/>
        </a:p>
      </dgm:t>
    </dgm:pt>
    <dgm:pt modelId="{9456A719-389C-470F-BBB5-82029C6F0E55}">
      <dgm:prSet/>
      <dgm:spPr/>
      <dgm:t>
        <a:bodyPr/>
        <a:lstStyle/>
        <a:p>
          <a:r>
            <a:rPr lang="en-CA"/>
            <a:t>Discredited and Discreditable</a:t>
          </a:r>
          <a:endParaRPr lang="en-US"/>
        </a:p>
      </dgm:t>
    </dgm:pt>
    <dgm:pt modelId="{6E8A951F-F017-4E8E-8E4B-0287217C2F86}" type="parTrans" cxnId="{AFA99953-C73F-4EED-B95E-519867054607}">
      <dgm:prSet/>
      <dgm:spPr/>
      <dgm:t>
        <a:bodyPr/>
        <a:lstStyle/>
        <a:p>
          <a:endParaRPr lang="en-US"/>
        </a:p>
      </dgm:t>
    </dgm:pt>
    <dgm:pt modelId="{F32D8CF9-00F4-4871-B5AA-73A7A09FE807}" type="sibTrans" cxnId="{AFA99953-C73F-4EED-B95E-519867054607}">
      <dgm:prSet/>
      <dgm:spPr/>
      <dgm:t>
        <a:bodyPr/>
        <a:lstStyle/>
        <a:p>
          <a:endParaRPr lang="en-US"/>
        </a:p>
      </dgm:t>
    </dgm:pt>
    <dgm:pt modelId="{F6D9281A-5CE6-420D-BB27-9946480CE2E4}">
      <dgm:prSet/>
      <dgm:spPr/>
      <dgm:t>
        <a:bodyPr/>
        <a:lstStyle/>
        <a:p>
          <a:r>
            <a:rPr lang="en-CA"/>
            <a:t>A Number of Coping Strategies</a:t>
          </a:r>
          <a:endParaRPr lang="en-US"/>
        </a:p>
      </dgm:t>
    </dgm:pt>
    <dgm:pt modelId="{E9F63973-EC1A-4F89-BD17-FBCBD62F0DB9}" type="parTrans" cxnId="{797D19A1-3886-4D7C-80A1-9DA7A1D60A71}">
      <dgm:prSet/>
      <dgm:spPr/>
      <dgm:t>
        <a:bodyPr/>
        <a:lstStyle/>
        <a:p>
          <a:endParaRPr lang="en-US"/>
        </a:p>
      </dgm:t>
    </dgm:pt>
    <dgm:pt modelId="{4EE3085E-02EB-44F1-83A4-4DB1202BB473}" type="sibTrans" cxnId="{797D19A1-3886-4D7C-80A1-9DA7A1D60A71}">
      <dgm:prSet/>
      <dgm:spPr/>
      <dgm:t>
        <a:bodyPr/>
        <a:lstStyle/>
        <a:p>
          <a:endParaRPr lang="en-US"/>
        </a:p>
      </dgm:t>
    </dgm:pt>
    <dgm:pt modelId="{2981B358-7D46-4005-AA25-4044864861A4}">
      <dgm:prSet/>
      <dgm:spPr/>
      <dgm:t>
        <a:bodyPr/>
        <a:lstStyle/>
        <a:p>
          <a:r>
            <a:rPr lang="en-CA"/>
            <a:t>Concealment</a:t>
          </a:r>
          <a:endParaRPr lang="en-US"/>
        </a:p>
      </dgm:t>
    </dgm:pt>
    <dgm:pt modelId="{F97F8A36-6D2D-4C7B-88FA-024CD82785B5}" type="parTrans" cxnId="{0FF8E2AA-7645-4596-AD75-C9FA49BB598E}">
      <dgm:prSet/>
      <dgm:spPr/>
      <dgm:t>
        <a:bodyPr/>
        <a:lstStyle/>
        <a:p>
          <a:endParaRPr lang="en-US"/>
        </a:p>
      </dgm:t>
    </dgm:pt>
    <dgm:pt modelId="{A75058B3-7615-423A-AF60-66440C54EE53}" type="sibTrans" cxnId="{0FF8E2AA-7645-4596-AD75-C9FA49BB598E}">
      <dgm:prSet/>
      <dgm:spPr/>
      <dgm:t>
        <a:bodyPr/>
        <a:lstStyle/>
        <a:p>
          <a:endParaRPr lang="en-US"/>
        </a:p>
      </dgm:t>
    </dgm:pt>
    <dgm:pt modelId="{3E2F4223-952C-43BF-8ED0-3111A1AE684F}">
      <dgm:prSet/>
      <dgm:spPr/>
      <dgm:t>
        <a:bodyPr/>
        <a:lstStyle/>
        <a:p>
          <a:r>
            <a:rPr lang="en-CA"/>
            <a:t>Remedy the Stigma</a:t>
          </a:r>
          <a:endParaRPr lang="en-US"/>
        </a:p>
      </dgm:t>
    </dgm:pt>
    <dgm:pt modelId="{CB0746CD-FC77-4CEB-B7FC-695799B89E9F}" type="parTrans" cxnId="{6DC7E540-421A-47B2-91DE-2833EA7B1CCC}">
      <dgm:prSet/>
      <dgm:spPr/>
      <dgm:t>
        <a:bodyPr/>
        <a:lstStyle/>
        <a:p>
          <a:endParaRPr lang="en-US"/>
        </a:p>
      </dgm:t>
    </dgm:pt>
    <dgm:pt modelId="{ED1400DC-A5D5-4AC2-A8AF-965B104BA0F5}" type="sibTrans" cxnId="{6DC7E540-421A-47B2-91DE-2833EA7B1CCC}">
      <dgm:prSet/>
      <dgm:spPr/>
      <dgm:t>
        <a:bodyPr/>
        <a:lstStyle/>
        <a:p>
          <a:endParaRPr lang="en-US"/>
        </a:p>
      </dgm:t>
    </dgm:pt>
    <dgm:pt modelId="{92E39866-0E33-41E2-AB35-3F0675BD05E5}">
      <dgm:prSet/>
      <dgm:spPr/>
      <dgm:t>
        <a:bodyPr/>
        <a:lstStyle/>
        <a:p>
          <a:r>
            <a:rPr lang="en-CA"/>
            <a:t>Overly Pleasant</a:t>
          </a:r>
          <a:endParaRPr lang="en-US"/>
        </a:p>
      </dgm:t>
    </dgm:pt>
    <dgm:pt modelId="{587BF464-D355-4AF4-AE22-6527DB56098C}" type="parTrans" cxnId="{E64F80B8-F1BA-4B3B-AC4A-F315818707C6}">
      <dgm:prSet/>
      <dgm:spPr/>
      <dgm:t>
        <a:bodyPr/>
        <a:lstStyle/>
        <a:p>
          <a:endParaRPr lang="en-US"/>
        </a:p>
      </dgm:t>
    </dgm:pt>
    <dgm:pt modelId="{52F9CD73-CE18-4836-BD14-D9001A8910B6}" type="sibTrans" cxnId="{E64F80B8-F1BA-4B3B-AC4A-F315818707C6}">
      <dgm:prSet/>
      <dgm:spPr/>
      <dgm:t>
        <a:bodyPr/>
        <a:lstStyle/>
        <a:p>
          <a:endParaRPr lang="en-US"/>
        </a:p>
      </dgm:t>
    </dgm:pt>
    <dgm:pt modelId="{1B2531C4-909C-4EBE-9FC5-2308522E2417}" type="pres">
      <dgm:prSet presAssocID="{A147DFE7-C8D5-4FBD-984F-169BA1ABFAF8}" presName="linear" presStyleCnt="0">
        <dgm:presLayoutVars>
          <dgm:animLvl val="lvl"/>
          <dgm:resizeHandles val="exact"/>
        </dgm:presLayoutVars>
      </dgm:prSet>
      <dgm:spPr/>
    </dgm:pt>
    <dgm:pt modelId="{F2DD51BF-2BDB-4996-A78C-D48101BFE9B1}" type="pres">
      <dgm:prSet presAssocID="{EDDD12B1-BE6E-4763-9374-D2EB56239F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3636A1-D984-4A4D-AEAE-6CEBB16E4EE7}" type="pres">
      <dgm:prSet presAssocID="{EDDD12B1-BE6E-4763-9374-D2EB56239F36}" presName="childText" presStyleLbl="revTx" presStyleIdx="0" presStyleCnt="2">
        <dgm:presLayoutVars>
          <dgm:bulletEnabled val="1"/>
        </dgm:presLayoutVars>
      </dgm:prSet>
      <dgm:spPr/>
    </dgm:pt>
    <dgm:pt modelId="{3415E69B-2685-47E2-9D25-039EB5B8D938}" type="pres">
      <dgm:prSet presAssocID="{9456A719-389C-470F-BBB5-82029C6F0E5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2795F0-8194-4992-B002-7BAA5880189B}" type="pres">
      <dgm:prSet presAssocID="{F32D8CF9-00F4-4871-B5AA-73A7A09FE807}" presName="spacer" presStyleCnt="0"/>
      <dgm:spPr/>
    </dgm:pt>
    <dgm:pt modelId="{FA4FC223-B3D6-4571-9641-813399A8B622}" type="pres">
      <dgm:prSet presAssocID="{F6D9281A-5CE6-420D-BB27-9946480CE2E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F2A72D0-FB7C-4CFC-AD7E-AFF6A6974A76}" type="pres">
      <dgm:prSet presAssocID="{F6D9281A-5CE6-420D-BB27-9946480CE2E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3FF3832-5040-4AE7-B55C-32745B19B380}" type="presOf" srcId="{A147DFE7-C8D5-4FBD-984F-169BA1ABFAF8}" destId="{1B2531C4-909C-4EBE-9FC5-2308522E2417}" srcOrd="0" destOrd="0" presId="urn:microsoft.com/office/officeart/2005/8/layout/vList2"/>
    <dgm:cxn modelId="{6DC7E540-421A-47B2-91DE-2833EA7B1CCC}" srcId="{F6D9281A-5CE6-420D-BB27-9946480CE2E4}" destId="{3E2F4223-952C-43BF-8ED0-3111A1AE684F}" srcOrd="1" destOrd="0" parTransId="{CB0746CD-FC77-4CEB-B7FC-695799B89E9F}" sibTransId="{ED1400DC-A5D5-4AC2-A8AF-965B104BA0F5}"/>
    <dgm:cxn modelId="{12312970-C910-49CF-B693-096DBBF5BB3C}" type="presOf" srcId="{9456A719-389C-470F-BBB5-82029C6F0E55}" destId="{3415E69B-2685-47E2-9D25-039EB5B8D938}" srcOrd="0" destOrd="0" presId="urn:microsoft.com/office/officeart/2005/8/layout/vList2"/>
    <dgm:cxn modelId="{AFA99953-C73F-4EED-B95E-519867054607}" srcId="{A147DFE7-C8D5-4FBD-984F-169BA1ABFAF8}" destId="{9456A719-389C-470F-BBB5-82029C6F0E55}" srcOrd="1" destOrd="0" parTransId="{6E8A951F-F017-4E8E-8E4B-0287217C2F86}" sibTransId="{F32D8CF9-00F4-4871-B5AA-73A7A09FE807}"/>
    <dgm:cxn modelId="{BFB90E8D-133E-4745-BCA5-E7F38DE7E100}" type="presOf" srcId="{5C00F257-0453-4EC0-BA61-536F7E16F44A}" destId="{813636A1-D984-4A4D-AEAE-6CEBB16E4EE7}" srcOrd="0" destOrd="0" presId="urn:microsoft.com/office/officeart/2005/8/layout/vList2"/>
    <dgm:cxn modelId="{DDA3F097-0C26-4727-9F49-C6CE76761145}" type="presOf" srcId="{2981B358-7D46-4005-AA25-4044864861A4}" destId="{0F2A72D0-FB7C-4CFC-AD7E-AFF6A6974A76}" srcOrd="0" destOrd="0" presId="urn:microsoft.com/office/officeart/2005/8/layout/vList2"/>
    <dgm:cxn modelId="{797D19A1-3886-4D7C-80A1-9DA7A1D60A71}" srcId="{A147DFE7-C8D5-4FBD-984F-169BA1ABFAF8}" destId="{F6D9281A-5CE6-420D-BB27-9946480CE2E4}" srcOrd="2" destOrd="0" parTransId="{E9F63973-EC1A-4F89-BD17-FBCBD62F0DB9}" sibTransId="{4EE3085E-02EB-44F1-83A4-4DB1202BB473}"/>
    <dgm:cxn modelId="{0FF8E2AA-7645-4596-AD75-C9FA49BB598E}" srcId="{F6D9281A-5CE6-420D-BB27-9946480CE2E4}" destId="{2981B358-7D46-4005-AA25-4044864861A4}" srcOrd="0" destOrd="0" parTransId="{F97F8A36-6D2D-4C7B-88FA-024CD82785B5}" sibTransId="{A75058B3-7615-423A-AF60-66440C54EE53}"/>
    <dgm:cxn modelId="{E64F80B8-F1BA-4B3B-AC4A-F315818707C6}" srcId="{F6D9281A-5CE6-420D-BB27-9946480CE2E4}" destId="{92E39866-0E33-41E2-AB35-3F0675BD05E5}" srcOrd="2" destOrd="0" parTransId="{587BF464-D355-4AF4-AE22-6527DB56098C}" sibTransId="{52F9CD73-CE18-4836-BD14-D9001A8910B6}"/>
    <dgm:cxn modelId="{80BAC2BD-73A8-48AD-BBF5-6C449998C456}" srcId="{EDDD12B1-BE6E-4763-9374-D2EB56239F36}" destId="{5C00F257-0453-4EC0-BA61-536F7E16F44A}" srcOrd="0" destOrd="0" parTransId="{4157C232-500C-4A4A-93E4-5914C2A1BF49}" sibTransId="{1EA9654B-68B1-48B6-B983-951AC60F53F3}"/>
    <dgm:cxn modelId="{B7A6CFC2-8A12-46D5-B4BA-B227CEDDD289}" srcId="{A147DFE7-C8D5-4FBD-984F-169BA1ABFAF8}" destId="{EDDD12B1-BE6E-4763-9374-D2EB56239F36}" srcOrd="0" destOrd="0" parTransId="{AC6A483D-AAD1-40DD-91C5-C4D7FC77BDA1}" sibTransId="{C3CE3B53-8A3E-449D-8426-2CDEEF52CCFB}"/>
    <dgm:cxn modelId="{FC1629D5-80D9-483E-9D6A-4702BA9B8D56}" type="presOf" srcId="{3E2F4223-952C-43BF-8ED0-3111A1AE684F}" destId="{0F2A72D0-FB7C-4CFC-AD7E-AFF6A6974A76}" srcOrd="0" destOrd="1" presId="urn:microsoft.com/office/officeart/2005/8/layout/vList2"/>
    <dgm:cxn modelId="{17FEBBF1-5B5D-4E75-B45F-5E440AF6B0EC}" type="presOf" srcId="{EDDD12B1-BE6E-4763-9374-D2EB56239F36}" destId="{F2DD51BF-2BDB-4996-A78C-D48101BFE9B1}" srcOrd="0" destOrd="0" presId="urn:microsoft.com/office/officeart/2005/8/layout/vList2"/>
    <dgm:cxn modelId="{577E30F4-FE01-4091-931F-7DC5E44736E2}" type="presOf" srcId="{F6D9281A-5CE6-420D-BB27-9946480CE2E4}" destId="{FA4FC223-B3D6-4571-9641-813399A8B622}" srcOrd="0" destOrd="0" presId="urn:microsoft.com/office/officeart/2005/8/layout/vList2"/>
    <dgm:cxn modelId="{45B20EF7-0716-43F4-A9C5-A1FEB3059769}" type="presOf" srcId="{92E39866-0E33-41E2-AB35-3F0675BD05E5}" destId="{0F2A72D0-FB7C-4CFC-AD7E-AFF6A6974A76}" srcOrd="0" destOrd="2" presId="urn:microsoft.com/office/officeart/2005/8/layout/vList2"/>
    <dgm:cxn modelId="{00B65B9E-101E-41DB-8AEC-15353768728F}" type="presParOf" srcId="{1B2531C4-909C-4EBE-9FC5-2308522E2417}" destId="{F2DD51BF-2BDB-4996-A78C-D48101BFE9B1}" srcOrd="0" destOrd="0" presId="urn:microsoft.com/office/officeart/2005/8/layout/vList2"/>
    <dgm:cxn modelId="{02CAFE1B-7D4B-43F6-B47B-CE0BBCD7EA3A}" type="presParOf" srcId="{1B2531C4-909C-4EBE-9FC5-2308522E2417}" destId="{813636A1-D984-4A4D-AEAE-6CEBB16E4EE7}" srcOrd="1" destOrd="0" presId="urn:microsoft.com/office/officeart/2005/8/layout/vList2"/>
    <dgm:cxn modelId="{5E1C4593-393D-49D6-A79D-273FC6C8298B}" type="presParOf" srcId="{1B2531C4-909C-4EBE-9FC5-2308522E2417}" destId="{3415E69B-2685-47E2-9D25-039EB5B8D938}" srcOrd="2" destOrd="0" presId="urn:microsoft.com/office/officeart/2005/8/layout/vList2"/>
    <dgm:cxn modelId="{47ACD5C6-FB0D-4927-9869-9066E00AA600}" type="presParOf" srcId="{1B2531C4-909C-4EBE-9FC5-2308522E2417}" destId="{E32795F0-8194-4992-B002-7BAA5880189B}" srcOrd="3" destOrd="0" presId="urn:microsoft.com/office/officeart/2005/8/layout/vList2"/>
    <dgm:cxn modelId="{ED160A67-59A4-4F32-AB62-07A73771F2D7}" type="presParOf" srcId="{1B2531C4-909C-4EBE-9FC5-2308522E2417}" destId="{FA4FC223-B3D6-4571-9641-813399A8B622}" srcOrd="4" destOrd="0" presId="urn:microsoft.com/office/officeart/2005/8/layout/vList2"/>
    <dgm:cxn modelId="{CE868C09-1CEA-4489-944C-D729FA43F312}" type="presParOf" srcId="{1B2531C4-909C-4EBE-9FC5-2308522E2417}" destId="{0F2A72D0-FB7C-4CFC-AD7E-AFF6A6974A7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ED6FE3-303C-4317-83DE-A566625B349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A4E425D-08E1-4262-BB3A-AAF0829DEBA9}">
      <dgm:prSet/>
      <dgm:spPr/>
      <dgm:t>
        <a:bodyPr/>
        <a:lstStyle/>
        <a:p>
          <a:r>
            <a:rPr lang="en-CA"/>
            <a:t>Both the I and the Me make up the Self</a:t>
          </a:r>
          <a:endParaRPr lang="en-US"/>
        </a:p>
      </dgm:t>
    </dgm:pt>
    <dgm:pt modelId="{DBFD5D8A-7D90-4128-B23A-DDB0C145D319}" type="parTrans" cxnId="{E4528EBE-3D7D-45F2-8D35-B9CCE437D9AC}">
      <dgm:prSet/>
      <dgm:spPr/>
      <dgm:t>
        <a:bodyPr/>
        <a:lstStyle/>
        <a:p>
          <a:endParaRPr lang="en-US"/>
        </a:p>
      </dgm:t>
    </dgm:pt>
    <dgm:pt modelId="{B54F7E24-121E-433F-AABE-4D6BCAB9FB7F}" type="sibTrans" cxnId="{E4528EBE-3D7D-45F2-8D35-B9CCE437D9AC}">
      <dgm:prSet/>
      <dgm:spPr/>
      <dgm:t>
        <a:bodyPr/>
        <a:lstStyle/>
        <a:p>
          <a:endParaRPr lang="en-US"/>
        </a:p>
      </dgm:t>
    </dgm:pt>
    <dgm:pt modelId="{64EDF201-32FC-4687-BE98-AA498A1FDCFF}">
      <dgm:prSet/>
      <dgm:spPr/>
      <dgm:t>
        <a:bodyPr/>
        <a:lstStyle/>
        <a:p>
          <a:r>
            <a:rPr lang="en-CA"/>
            <a:t>‘Me’ is the Socialized Self</a:t>
          </a:r>
          <a:endParaRPr lang="en-US"/>
        </a:p>
      </dgm:t>
    </dgm:pt>
    <dgm:pt modelId="{C0490880-B9B9-4FD5-828D-05ECE1575D2E}" type="parTrans" cxnId="{BCE819BD-7BFC-47B1-95AD-832D7DDF105A}">
      <dgm:prSet/>
      <dgm:spPr/>
      <dgm:t>
        <a:bodyPr/>
        <a:lstStyle/>
        <a:p>
          <a:endParaRPr lang="en-US"/>
        </a:p>
      </dgm:t>
    </dgm:pt>
    <dgm:pt modelId="{A1E2EAF3-A376-49FE-B133-1D9B9AB60413}" type="sibTrans" cxnId="{BCE819BD-7BFC-47B1-95AD-832D7DDF105A}">
      <dgm:prSet/>
      <dgm:spPr/>
      <dgm:t>
        <a:bodyPr/>
        <a:lstStyle/>
        <a:p>
          <a:endParaRPr lang="en-US"/>
        </a:p>
      </dgm:t>
    </dgm:pt>
    <dgm:pt modelId="{CBAD0672-40F7-471A-8F08-21C1719DA23F}">
      <dgm:prSet/>
      <dgm:spPr/>
      <dgm:t>
        <a:bodyPr/>
        <a:lstStyle/>
        <a:p>
          <a:r>
            <a:rPr lang="en-CA"/>
            <a:t>‘I’ is the Impulse</a:t>
          </a:r>
          <a:endParaRPr lang="en-US"/>
        </a:p>
      </dgm:t>
    </dgm:pt>
    <dgm:pt modelId="{527D345B-AD23-4D82-9072-0983B6E6BC5E}" type="parTrans" cxnId="{9D307235-F25B-4CFD-906F-872613392D8E}">
      <dgm:prSet/>
      <dgm:spPr/>
      <dgm:t>
        <a:bodyPr/>
        <a:lstStyle/>
        <a:p>
          <a:endParaRPr lang="en-US"/>
        </a:p>
      </dgm:t>
    </dgm:pt>
    <dgm:pt modelId="{4750EDCE-140A-46FB-AB75-3723D908A0B8}" type="sibTrans" cxnId="{9D307235-F25B-4CFD-906F-872613392D8E}">
      <dgm:prSet/>
      <dgm:spPr/>
      <dgm:t>
        <a:bodyPr/>
        <a:lstStyle/>
        <a:p>
          <a:endParaRPr lang="en-US"/>
        </a:p>
      </dgm:t>
    </dgm:pt>
    <dgm:pt modelId="{1ADAA67A-FD75-480F-97F4-5E9B3EF2836E}" type="pres">
      <dgm:prSet presAssocID="{02ED6FE3-303C-4317-83DE-A566625B349D}" presName="linear" presStyleCnt="0">
        <dgm:presLayoutVars>
          <dgm:animLvl val="lvl"/>
          <dgm:resizeHandles val="exact"/>
        </dgm:presLayoutVars>
      </dgm:prSet>
      <dgm:spPr/>
    </dgm:pt>
    <dgm:pt modelId="{F0D05215-DD16-4F78-A22F-844A3894B518}" type="pres">
      <dgm:prSet presAssocID="{0A4E425D-08E1-4262-BB3A-AAF0829DEBA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23BE813-59CE-4F15-B604-6B9FAC74CCC3}" type="pres">
      <dgm:prSet presAssocID="{B54F7E24-121E-433F-AABE-4D6BCAB9FB7F}" presName="spacer" presStyleCnt="0"/>
      <dgm:spPr/>
    </dgm:pt>
    <dgm:pt modelId="{831177AC-275E-40FE-8622-5366C7F57DCF}" type="pres">
      <dgm:prSet presAssocID="{64EDF201-32FC-4687-BE98-AA498A1FDC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6557361-BB3B-45B5-9180-C04CBBE2C050}" type="pres">
      <dgm:prSet presAssocID="{A1E2EAF3-A376-49FE-B133-1D9B9AB60413}" presName="spacer" presStyleCnt="0"/>
      <dgm:spPr/>
    </dgm:pt>
    <dgm:pt modelId="{B9ADB3DE-496C-41EA-8201-67FA84880BBA}" type="pres">
      <dgm:prSet presAssocID="{CBAD0672-40F7-471A-8F08-21C1719DA23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17B692A-D560-46C7-B097-0C68321A827A}" type="presOf" srcId="{02ED6FE3-303C-4317-83DE-A566625B349D}" destId="{1ADAA67A-FD75-480F-97F4-5E9B3EF2836E}" srcOrd="0" destOrd="0" presId="urn:microsoft.com/office/officeart/2005/8/layout/vList2"/>
    <dgm:cxn modelId="{9D307235-F25B-4CFD-906F-872613392D8E}" srcId="{02ED6FE3-303C-4317-83DE-A566625B349D}" destId="{CBAD0672-40F7-471A-8F08-21C1719DA23F}" srcOrd="2" destOrd="0" parTransId="{527D345B-AD23-4D82-9072-0983B6E6BC5E}" sibTransId="{4750EDCE-140A-46FB-AB75-3723D908A0B8}"/>
    <dgm:cxn modelId="{1F8F9D4C-70DE-48F1-AAD5-46132FABF090}" type="presOf" srcId="{0A4E425D-08E1-4262-BB3A-AAF0829DEBA9}" destId="{F0D05215-DD16-4F78-A22F-844A3894B518}" srcOrd="0" destOrd="0" presId="urn:microsoft.com/office/officeart/2005/8/layout/vList2"/>
    <dgm:cxn modelId="{F3813E9E-C861-431E-BA86-A7B60EBBD315}" type="presOf" srcId="{64EDF201-32FC-4687-BE98-AA498A1FDCFF}" destId="{831177AC-275E-40FE-8622-5366C7F57DCF}" srcOrd="0" destOrd="0" presId="urn:microsoft.com/office/officeart/2005/8/layout/vList2"/>
    <dgm:cxn modelId="{B688E4AB-C3CD-456E-B905-10E8F43A925F}" type="presOf" srcId="{CBAD0672-40F7-471A-8F08-21C1719DA23F}" destId="{B9ADB3DE-496C-41EA-8201-67FA84880BBA}" srcOrd="0" destOrd="0" presId="urn:microsoft.com/office/officeart/2005/8/layout/vList2"/>
    <dgm:cxn modelId="{BCE819BD-7BFC-47B1-95AD-832D7DDF105A}" srcId="{02ED6FE3-303C-4317-83DE-A566625B349D}" destId="{64EDF201-32FC-4687-BE98-AA498A1FDCFF}" srcOrd="1" destOrd="0" parTransId="{C0490880-B9B9-4FD5-828D-05ECE1575D2E}" sibTransId="{A1E2EAF3-A376-49FE-B133-1D9B9AB60413}"/>
    <dgm:cxn modelId="{E4528EBE-3D7D-45F2-8D35-B9CCE437D9AC}" srcId="{02ED6FE3-303C-4317-83DE-A566625B349D}" destId="{0A4E425D-08E1-4262-BB3A-AAF0829DEBA9}" srcOrd="0" destOrd="0" parTransId="{DBFD5D8A-7D90-4128-B23A-DDB0C145D319}" sibTransId="{B54F7E24-121E-433F-AABE-4D6BCAB9FB7F}"/>
    <dgm:cxn modelId="{E46D23B0-7102-4B7D-992B-27713FF4EE54}" type="presParOf" srcId="{1ADAA67A-FD75-480F-97F4-5E9B3EF2836E}" destId="{F0D05215-DD16-4F78-A22F-844A3894B518}" srcOrd="0" destOrd="0" presId="urn:microsoft.com/office/officeart/2005/8/layout/vList2"/>
    <dgm:cxn modelId="{D20FEACD-63BD-47EF-A1DF-1C1FBBFBA79F}" type="presParOf" srcId="{1ADAA67A-FD75-480F-97F4-5E9B3EF2836E}" destId="{623BE813-59CE-4F15-B604-6B9FAC74CCC3}" srcOrd="1" destOrd="0" presId="urn:microsoft.com/office/officeart/2005/8/layout/vList2"/>
    <dgm:cxn modelId="{3E073C9A-6065-402C-9BB7-CBF051495FF0}" type="presParOf" srcId="{1ADAA67A-FD75-480F-97F4-5E9B3EF2836E}" destId="{831177AC-275E-40FE-8622-5366C7F57DCF}" srcOrd="2" destOrd="0" presId="urn:microsoft.com/office/officeart/2005/8/layout/vList2"/>
    <dgm:cxn modelId="{DEC49E40-2425-4F4A-97B4-A5671114EB46}" type="presParOf" srcId="{1ADAA67A-FD75-480F-97F4-5E9B3EF2836E}" destId="{D6557361-BB3B-45B5-9180-C04CBBE2C050}" srcOrd="3" destOrd="0" presId="urn:microsoft.com/office/officeart/2005/8/layout/vList2"/>
    <dgm:cxn modelId="{32BD1F29-1E05-4CDD-9AFE-482304B96FC1}" type="presParOf" srcId="{1ADAA67A-FD75-480F-97F4-5E9B3EF2836E}" destId="{B9ADB3DE-496C-41EA-8201-67FA84880BB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2E1584-DDD6-46DA-9B64-81407C1D1A7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574C35-321F-4D53-A57F-222A1536C866}">
      <dgm:prSet/>
      <dgm:spPr/>
      <dgm:t>
        <a:bodyPr/>
        <a:lstStyle/>
        <a:p>
          <a:r>
            <a:rPr lang="en-US"/>
            <a:t>‘the process of imaginatively occupying the position of another person and viewing the self and the situation from the person’s perspective’</a:t>
          </a:r>
        </a:p>
      </dgm:t>
    </dgm:pt>
    <dgm:pt modelId="{82C40E7B-BA63-4A9A-853F-6AB6D5473670}" type="parTrans" cxnId="{517E4694-4516-464B-9751-45ED3C7A31BC}">
      <dgm:prSet/>
      <dgm:spPr/>
      <dgm:t>
        <a:bodyPr/>
        <a:lstStyle/>
        <a:p>
          <a:endParaRPr lang="en-US"/>
        </a:p>
      </dgm:t>
    </dgm:pt>
    <dgm:pt modelId="{5368BF9B-622E-4450-8BE3-738B18D386D5}" type="sibTrans" cxnId="{517E4694-4516-464B-9751-45ED3C7A31BC}">
      <dgm:prSet/>
      <dgm:spPr/>
      <dgm:t>
        <a:bodyPr/>
        <a:lstStyle/>
        <a:p>
          <a:endParaRPr lang="en-US"/>
        </a:p>
      </dgm:t>
    </dgm:pt>
    <dgm:pt modelId="{9987C458-4D5A-4B48-8C25-AC30903FE789}">
      <dgm:prSet/>
      <dgm:spPr/>
      <dgm:t>
        <a:bodyPr/>
        <a:lstStyle/>
        <a:p>
          <a:r>
            <a:rPr lang="en-US"/>
            <a:t>Another Important Step in the Development of Self</a:t>
          </a:r>
        </a:p>
      </dgm:t>
    </dgm:pt>
    <dgm:pt modelId="{04F07764-36C2-46E9-B1C5-683BF28FB412}" type="parTrans" cxnId="{EE1163CD-DB60-4002-9D8C-64C693C1B6D4}">
      <dgm:prSet/>
      <dgm:spPr/>
      <dgm:t>
        <a:bodyPr/>
        <a:lstStyle/>
        <a:p>
          <a:endParaRPr lang="en-US"/>
        </a:p>
      </dgm:t>
    </dgm:pt>
    <dgm:pt modelId="{5DA7B69D-1EFF-4D6B-82A7-FCD42C3524C0}" type="sibTrans" cxnId="{EE1163CD-DB60-4002-9D8C-64C693C1B6D4}">
      <dgm:prSet/>
      <dgm:spPr/>
      <dgm:t>
        <a:bodyPr/>
        <a:lstStyle/>
        <a:p>
          <a:endParaRPr lang="en-US"/>
        </a:p>
      </dgm:t>
    </dgm:pt>
    <dgm:pt modelId="{7564D7C5-95E0-4E1E-B2D8-870E06BCEC14}" type="pres">
      <dgm:prSet presAssocID="{8F2E1584-DDD6-46DA-9B64-81407C1D1A7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D957D2-40D6-4A58-A11D-46987AB9CB38}" type="pres">
      <dgm:prSet presAssocID="{C7574C35-321F-4D53-A57F-222A1536C866}" presName="hierRoot1" presStyleCnt="0"/>
      <dgm:spPr/>
    </dgm:pt>
    <dgm:pt modelId="{4724C25B-B9F0-436B-856B-365EC39AC738}" type="pres">
      <dgm:prSet presAssocID="{C7574C35-321F-4D53-A57F-222A1536C866}" presName="composite" presStyleCnt="0"/>
      <dgm:spPr/>
    </dgm:pt>
    <dgm:pt modelId="{6E63575F-1005-434A-A6F7-39C41767B13F}" type="pres">
      <dgm:prSet presAssocID="{C7574C35-321F-4D53-A57F-222A1536C866}" presName="background" presStyleLbl="node0" presStyleIdx="0" presStyleCnt="2"/>
      <dgm:spPr/>
    </dgm:pt>
    <dgm:pt modelId="{D79F4045-0C43-4D9A-A501-C7E77F70F4D2}" type="pres">
      <dgm:prSet presAssocID="{C7574C35-321F-4D53-A57F-222A1536C866}" presName="text" presStyleLbl="fgAcc0" presStyleIdx="0" presStyleCnt="2">
        <dgm:presLayoutVars>
          <dgm:chPref val="3"/>
        </dgm:presLayoutVars>
      </dgm:prSet>
      <dgm:spPr/>
    </dgm:pt>
    <dgm:pt modelId="{FBDC298B-750F-48F3-AD56-70444B6B98EC}" type="pres">
      <dgm:prSet presAssocID="{C7574C35-321F-4D53-A57F-222A1536C866}" presName="hierChild2" presStyleCnt="0"/>
      <dgm:spPr/>
    </dgm:pt>
    <dgm:pt modelId="{870E9F6F-CEEE-4C29-9B8A-B8F108E553E3}" type="pres">
      <dgm:prSet presAssocID="{9987C458-4D5A-4B48-8C25-AC30903FE789}" presName="hierRoot1" presStyleCnt="0"/>
      <dgm:spPr/>
    </dgm:pt>
    <dgm:pt modelId="{7C45E1A7-B6BF-4A8C-BE8F-3702F2A46A8A}" type="pres">
      <dgm:prSet presAssocID="{9987C458-4D5A-4B48-8C25-AC30903FE789}" presName="composite" presStyleCnt="0"/>
      <dgm:spPr/>
    </dgm:pt>
    <dgm:pt modelId="{72552227-7F04-4EE7-8F0E-5338BEF37498}" type="pres">
      <dgm:prSet presAssocID="{9987C458-4D5A-4B48-8C25-AC30903FE789}" presName="background" presStyleLbl="node0" presStyleIdx="1" presStyleCnt="2"/>
      <dgm:spPr/>
    </dgm:pt>
    <dgm:pt modelId="{A8461049-33FF-4B01-913E-113396314AFA}" type="pres">
      <dgm:prSet presAssocID="{9987C458-4D5A-4B48-8C25-AC30903FE789}" presName="text" presStyleLbl="fgAcc0" presStyleIdx="1" presStyleCnt="2">
        <dgm:presLayoutVars>
          <dgm:chPref val="3"/>
        </dgm:presLayoutVars>
      </dgm:prSet>
      <dgm:spPr/>
    </dgm:pt>
    <dgm:pt modelId="{98A21F8D-1E5E-4170-ACF2-E0C31C93E942}" type="pres">
      <dgm:prSet presAssocID="{9987C458-4D5A-4B48-8C25-AC30903FE789}" presName="hierChild2" presStyleCnt="0"/>
      <dgm:spPr/>
    </dgm:pt>
  </dgm:ptLst>
  <dgm:cxnLst>
    <dgm:cxn modelId="{E091D762-7BCD-481D-B973-9E79CAD13979}" type="presOf" srcId="{8F2E1584-DDD6-46DA-9B64-81407C1D1A73}" destId="{7564D7C5-95E0-4E1E-B2D8-870E06BCEC14}" srcOrd="0" destOrd="0" presId="urn:microsoft.com/office/officeart/2005/8/layout/hierarchy1"/>
    <dgm:cxn modelId="{8C94CC51-6368-4366-9C7B-4D810343DB30}" type="presOf" srcId="{C7574C35-321F-4D53-A57F-222A1536C866}" destId="{D79F4045-0C43-4D9A-A501-C7E77F70F4D2}" srcOrd="0" destOrd="0" presId="urn:microsoft.com/office/officeart/2005/8/layout/hierarchy1"/>
    <dgm:cxn modelId="{517E4694-4516-464B-9751-45ED3C7A31BC}" srcId="{8F2E1584-DDD6-46DA-9B64-81407C1D1A73}" destId="{C7574C35-321F-4D53-A57F-222A1536C866}" srcOrd="0" destOrd="0" parTransId="{82C40E7B-BA63-4A9A-853F-6AB6D5473670}" sibTransId="{5368BF9B-622E-4450-8BE3-738B18D386D5}"/>
    <dgm:cxn modelId="{069819CC-9171-40B5-B8E3-0E1B994BECC3}" type="presOf" srcId="{9987C458-4D5A-4B48-8C25-AC30903FE789}" destId="{A8461049-33FF-4B01-913E-113396314AFA}" srcOrd="0" destOrd="0" presId="urn:microsoft.com/office/officeart/2005/8/layout/hierarchy1"/>
    <dgm:cxn modelId="{EE1163CD-DB60-4002-9D8C-64C693C1B6D4}" srcId="{8F2E1584-DDD6-46DA-9B64-81407C1D1A73}" destId="{9987C458-4D5A-4B48-8C25-AC30903FE789}" srcOrd="1" destOrd="0" parTransId="{04F07764-36C2-46E9-B1C5-683BF28FB412}" sibTransId="{5DA7B69D-1EFF-4D6B-82A7-FCD42C3524C0}"/>
    <dgm:cxn modelId="{F0DD512A-15ED-4C08-8F1F-5791F44D956E}" type="presParOf" srcId="{7564D7C5-95E0-4E1E-B2D8-870E06BCEC14}" destId="{A1D957D2-40D6-4A58-A11D-46987AB9CB38}" srcOrd="0" destOrd="0" presId="urn:microsoft.com/office/officeart/2005/8/layout/hierarchy1"/>
    <dgm:cxn modelId="{E4E11AE2-736E-437B-8AFD-B55A73A45610}" type="presParOf" srcId="{A1D957D2-40D6-4A58-A11D-46987AB9CB38}" destId="{4724C25B-B9F0-436B-856B-365EC39AC738}" srcOrd="0" destOrd="0" presId="urn:microsoft.com/office/officeart/2005/8/layout/hierarchy1"/>
    <dgm:cxn modelId="{183A82F4-B9FA-4949-9103-DBCC3A213378}" type="presParOf" srcId="{4724C25B-B9F0-436B-856B-365EC39AC738}" destId="{6E63575F-1005-434A-A6F7-39C41767B13F}" srcOrd="0" destOrd="0" presId="urn:microsoft.com/office/officeart/2005/8/layout/hierarchy1"/>
    <dgm:cxn modelId="{6E3E6B71-832B-4D76-8CDA-8928E43977FA}" type="presParOf" srcId="{4724C25B-B9F0-436B-856B-365EC39AC738}" destId="{D79F4045-0C43-4D9A-A501-C7E77F70F4D2}" srcOrd="1" destOrd="0" presId="urn:microsoft.com/office/officeart/2005/8/layout/hierarchy1"/>
    <dgm:cxn modelId="{C14C88E6-42F4-4895-ADD9-6AFB87BF9AED}" type="presParOf" srcId="{A1D957D2-40D6-4A58-A11D-46987AB9CB38}" destId="{FBDC298B-750F-48F3-AD56-70444B6B98EC}" srcOrd="1" destOrd="0" presId="urn:microsoft.com/office/officeart/2005/8/layout/hierarchy1"/>
    <dgm:cxn modelId="{8F12456D-7BD0-4EDD-9858-D74AD0B08517}" type="presParOf" srcId="{7564D7C5-95E0-4E1E-B2D8-870E06BCEC14}" destId="{870E9F6F-CEEE-4C29-9B8A-B8F108E553E3}" srcOrd="1" destOrd="0" presId="urn:microsoft.com/office/officeart/2005/8/layout/hierarchy1"/>
    <dgm:cxn modelId="{0890B4BE-8B74-470C-8CCE-684BAB244356}" type="presParOf" srcId="{870E9F6F-CEEE-4C29-9B8A-B8F108E553E3}" destId="{7C45E1A7-B6BF-4A8C-BE8F-3702F2A46A8A}" srcOrd="0" destOrd="0" presId="urn:microsoft.com/office/officeart/2005/8/layout/hierarchy1"/>
    <dgm:cxn modelId="{A2FE741F-246F-482E-834C-D05D7005133A}" type="presParOf" srcId="{7C45E1A7-B6BF-4A8C-BE8F-3702F2A46A8A}" destId="{72552227-7F04-4EE7-8F0E-5338BEF37498}" srcOrd="0" destOrd="0" presId="urn:microsoft.com/office/officeart/2005/8/layout/hierarchy1"/>
    <dgm:cxn modelId="{2E7B3BDA-0ED1-4B2F-8106-A485CA102C03}" type="presParOf" srcId="{7C45E1A7-B6BF-4A8C-BE8F-3702F2A46A8A}" destId="{A8461049-33FF-4B01-913E-113396314AFA}" srcOrd="1" destOrd="0" presId="urn:microsoft.com/office/officeart/2005/8/layout/hierarchy1"/>
    <dgm:cxn modelId="{8EF498BC-93C8-4AF9-9690-73B5B4B67457}" type="presParOf" srcId="{870E9F6F-CEEE-4C29-9B8A-B8F108E553E3}" destId="{98A21F8D-1E5E-4170-ACF2-E0C31C93E94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3F099B-2EA5-4BFE-A276-1DE3EB37600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5BD75F-00B4-4D65-9E7E-A5BD4856C702}">
      <dgm:prSet/>
      <dgm:spPr/>
      <dgm:t>
        <a:bodyPr/>
        <a:lstStyle/>
        <a:p>
          <a:r>
            <a:rPr lang="en-US"/>
            <a:t>“a conception of the attitudes and expectations held in common by the members of the organized groups with whom they interact”</a:t>
          </a:r>
        </a:p>
      </dgm:t>
    </dgm:pt>
    <dgm:pt modelId="{72DB90FD-9104-4C63-8679-78B590E0A532}" type="parTrans" cxnId="{96BEF2F2-1B5A-4DA2-8E59-D070D4DB3B59}">
      <dgm:prSet/>
      <dgm:spPr/>
      <dgm:t>
        <a:bodyPr/>
        <a:lstStyle/>
        <a:p>
          <a:endParaRPr lang="en-US"/>
        </a:p>
      </dgm:t>
    </dgm:pt>
    <dgm:pt modelId="{C113795A-5E5A-4D00-85F0-FA2A7D46E27B}" type="sibTrans" cxnId="{96BEF2F2-1B5A-4DA2-8E59-D070D4DB3B59}">
      <dgm:prSet/>
      <dgm:spPr/>
      <dgm:t>
        <a:bodyPr/>
        <a:lstStyle/>
        <a:p>
          <a:endParaRPr lang="en-US"/>
        </a:p>
      </dgm:t>
    </dgm:pt>
    <dgm:pt modelId="{E91839B2-2B1D-4332-B97E-DC4E92BE69EE}">
      <dgm:prSet/>
      <dgm:spPr/>
      <dgm:t>
        <a:bodyPr/>
        <a:lstStyle/>
        <a:p>
          <a:r>
            <a:rPr lang="en-US"/>
            <a:t>When we imagine what the group expects of us, we are taking on the role of the generalized other</a:t>
          </a:r>
        </a:p>
      </dgm:t>
    </dgm:pt>
    <dgm:pt modelId="{DB4E9C4F-711A-4070-9E23-8B37AE7011D7}" type="parTrans" cxnId="{F94A27EF-8D1D-4E89-86F7-83C4235D7CED}">
      <dgm:prSet/>
      <dgm:spPr/>
      <dgm:t>
        <a:bodyPr/>
        <a:lstStyle/>
        <a:p>
          <a:endParaRPr lang="en-US"/>
        </a:p>
      </dgm:t>
    </dgm:pt>
    <dgm:pt modelId="{0AF3C46E-A7A0-44A8-9889-66F7322B0649}" type="sibTrans" cxnId="{F94A27EF-8D1D-4E89-86F7-83C4235D7CED}">
      <dgm:prSet/>
      <dgm:spPr/>
      <dgm:t>
        <a:bodyPr/>
        <a:lstStyle/>
        <a:p>
          <a:endParaRPr lang="en-US"/>
        </a:p>
      </dgm:t>
    </dgm:pt>
    <dgm:pt modelId="{F6CF1307-AA94-457D-AEBB-C41F2967D97F}" type="pres">
      <dgm:prSet presAssocID="{DD3F099B-2EA5-4BFE-A276-1DE3EB37600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3FDAAD-81A8-43E1-A5B9-6CD244C7E56D}" type="pres">
      <dgm:prSet presAssocID="{9D5BD75F-00B4-4D65-9E7E-A5BD4856C702}" presName="hierRoot1" presStyleCnt="0"/>
      <dgm:spPr/>
    </dgm:pt>
    <dgm:pt modelId="{F803AE0E-57B8-4E86-8B87-CFB9EC07DF7C}" type="pres">
      <dgm:prSet presAssocID="{9D5BD75F-00B4-4D65-9E7E-A5BD4856C702}" presName="composite" presStyleCnt="0"/>
      <dgm:spPr/>
    </dgm:pt>
    <dgm:pt modelId="{C9D1DFD9-E812-48C5-90DF-4EF130F6D26A}" type="pres">
      <dgm:prSet presAssocID="{9D5BD75F-00B4-4D65-9E7E-A5BD4856C702}" presName="background" presStyleLbl="node0" presStyleIdx="0" presStyleCnt="2"/>
      <dgm:spPr/>
    </dgm:pt>
    <dgm:pt modelId="{4BA9463A-9CF9-4637-8855-21899562F622}" type="pres">
      <dgm:prSet presAssocID="{9D5BD75F-00B4-4D65-9E7E-A5BD4856C702}" presName="text" presStyleLbl="fgAcc0" presStyleIdx="0" presStyleCnt="2">
        <dgm:presLayoutVars>
          <dgm:chPref val="3"/>
        </dgm:presLayoutVars>
      </dgm:prSet>
      <dgm:spPr/>
    </dgm:pt>
    <dgm:pt modelId="{422D93F8-0BE5-4180-9486-65F57C11555E}" type="pres">
      <dgm:prSet presAssocID="{9D5BD75F-00B4-4D65-9E7E-A5BD4856C702}" presName="hierChild2" presStyleCnt="0"/>
      <dgm:spPr/>
    </dgm:pt>
    <dgm:pt modelId="{3B909BB7-CD42-421D-8D34-6A85A6801729}" type="pres">
      <dgm:prSet presAssocID="{E91839B2-2B1D-4332-B97E-DC4E92BE69EE}" presName="hierRoot1" presStyleCnt="0"/>
      <dgm:spPr/>
    </dgm:pt>
    <dgm:pt modelId="{334AFE01-D76C-4C36-BD2F-0D31D49C2C0A}" type="pres">
      <dgm:prSet presAssocID="{E91839B2-2B1D-4332-B97E-DC4E92BE69EE}" presName="composite" presStyleCnt="0"/>
      <dgm:spPr/>
    </dgm:pt>
    <dgm:pt modelId="{72F22D0E-9046-41E9-88F1-F97CF2FDA10E}" type="pres">
      <dgm:prSet presAssocID="{E91839B2-2B1D-4332-B97E-DC4E92BE69EE}" presName="background" presStyleLbl="node0" presStyleIdx="1" presStyleCnt="2"/>
      <dgm:spPr/>
    </dgm:pt>
    <dgm:pt modelId="{E2FD9628-036D-474C-B87B-A92A6F7B9F73}" type="pres">
      <dgm:prSet presAssocID="{E91839B2-2B1D-4332-B97E-DC4E92BE69EE}" presName="text" presStyleLbl="fgAcc0" presStyleIdx="1" presStyleCnt="2">
        <dgm:presLayoutVars>
          <dgm:chPref val="3"/>
        </dgm:presLayoutVars>
      </dgm:prSet>
      <dgm:spPr/>
    </dgm:pt>
    <dgm:pt modelId="{EABD2E58-E511-4DEF-8DFF-7BCB98973E4F}" type="pres">
      <dgm:prSet presAssocID="{E91839B2-2B1D-4332-B97E-DC4E92BE69EE}" presName="hierChild2" presStyleCnt="0"/>
      <dgm:spPr/>
    </dgm:pt>
  </dgm:ptLst>
  <dgm:cxnLst>
    <dgm:cxn modelId="{EFD63489-7BA0-4273-87FD-941F49872B9E}" type="presOf" srcId="{E91839B2-2B1D-4332-B97E-DC4E92BE69EE}" destId="{E2FD9628-036D-474C-B87B-A92A6F7B9F73}" srcOrd="0" destOrd="0" presId="urn:microsoft.com/office/officeart/2005/8/layout/hierarchy1"/>
    <dgm:cxn modelId="{4CA865C1-D949-4FBF-A624-06CA8C371220}" type="presOf" srcId="{9D5BD75F-00B4-4D65-9E7E-A5BD4856C702}" destId="{4BA9463A-9CF9-4637-8855-21899562F622}" srcOrd="0" destOrd="0" presId="urn:microsoft.com/office/officeart/2005/8/layout/hierarchy1"/>
    <dgm:cxn modelId="{72E50CE7-2060-4FED-B5C4-7B1E8ECA4306}" type="presOf" srcId="{DD3F099B-2EA5-4BFE-A276-1DE3EB376001}" destId="{F6CF1307-AA94-457D-AEBB-C41F2967D97F}" srcOrd="0" destOrd="0" presId="urn:microsoft.com/office/officeart/2005/8/layout/hierarchy1"/>
    <dgm:cxn modelId="{F94A27EF-8D1D-4E89-86F7-83C4235D7CED}" srcId="{DD3F099B-2EA5-4BFE-A276-1DE3EB376001}" destId="{E91839B2-2B1D-4332-B97E-DC4E92BE69EE}" srcOrd="1" destOrd="0" parTransId="{DB4E9C4F-711A-4070-9E23-8B37AE7011D7}" sibTransId="{0AF3C46E-A7A0-44A8-9889-66F7322B0649}"/>
    <dgm:cxn modelId="{96BEF2F2-1B5A-4DA2-8E59-D070D4DB3B59}" srcId="{DD3F099B-2EA5-4BFE-A276-1DE3EB376001}" destId="{9D5BD75F-00B4-4D65-9E7E-A5BD4856C702}" srcOrd="0" destOrd="0" parTransId="{72DB90FD-9104-4C63-8679-78B590E0A532}" sibTransId="{C113795A-5E5A-4D00-85F0-FA2A7D46E27B}"/>
    <dgm:cxn modelId="{F80506A2-E3E6-4BDB-896B-24FA21335E21}" type="presParOf" srcId="{F6CF1307-AA94-457D-AEBB-C41F2967D97F}" destId="{393FDAAD-81A8-43E1-A5B9-6CD244C7E56D}" srcOrd="0" destOrd="0" presId="urn:microsoft.com/office/officeart/2005/8/layout/hierarchy1"/>
    <dgm:cxn modelId="{A5EF9B0C-C3FF-4C35-9FF6-E780CEA56607}" type="presParOf" srcId="{393FDAAD-81A8-43E1-A5B9-6CD244C7E56D}" destId="{F803AE0E-57B8-4E86-8B87-CFB9EC07DF7C}" srcOrd="0" destOrd="0" presId="urn:microsoft.com/office/officeart/2005/8/layout/hierarchy1"/>
    <dgm:cxn modelId="{32A8A9C4-29F2-4CA5-A3F4-1769171B9938}" type="presParOf" srcId="{F803AE0E-57B8-4E86-8B87-CFB9EC07DF7C}" destId="{C9D1DFD9-E812-48C5-90DF-4EF130F6D26A}" srcOrd="0" destOrd="0" presId="urn:microsoft.com/office/officeart/2005/8/layout/hierarchy1"/>
    <dgm:cxn modelId="{F83FF55A-94BB-44BC-A5A7-D8F8387AC4D2}" type="presParOf" srcId="{F803AE0E-57B8-4E86-8B87-CFB9EC07DF7C}" destId="{4BA9463A-9CF9-4637-8855-21899562F622}" srcOrd="1" destOrd="0" presId="urn:microsoft.com/office/officeart/2005/8/layout/hierarchy1"/>
    <dgm:cxn modelId="{A87DAD5F-0563-4FAF-8A93-816A399B520F}" type="presParOf" srcId="{393FDAAD-81A8-43E1-A5B9-6CD244C7E56D}" destId="{422D93F8-0BE5-4180-9486-65F57C11555E}" srcOrd="1" destOrd="0" presId="urn:microsoft.com/office/officeart/2005/8/layout/hierarchy1"/>
    <dgm:cxn modelId="{42CE86F0-20DE-4D29-AA56-E27510E46FBB}" type="presParOf" srcId="{F6CF1307-AA94-457D-AEBB-C41F2967D97F}" destId="{3B909BB7-CD42-421D-8D34-6A85A6801729}" srcOrd="1" destOrd="0" presId="urn:microsoft.com/office/officeart/2005/8/layout/hierarchy1"/>
    <dgm:cxn modelId="{0AA65FF1-7605-49B0-B004-6292EF5E2A45}" type="presParOf" srcId="{3B909BB7-CD42-421D-8D34-6A85A6801729}" destId="{334AFE01-D76C-4C36-BD2F-0D31D49C2C0A}" srcOrd="0" destOrd="0" presId="urn:microsoft.com/office/officeart/2005/8/layout/hierarchy1"/>
    <dgm:cxn modelId="{27CE6132-4D8C-4924-BC32-066AC66E46B3}" type="presParOf" srcId="{334AFE01-D76C-4C36-BD2F-0D31D49C2C0A}" destId="{72F22D0E-9046-41E9-88F1-F97CF2FDA10E}" srcOrd="0" destOrd="0" presId="urn:microsoft.com/office/officeart/2005/8/layout/hierarchy1"/>
    <dgm:cxn modelId="{55B09FE1-A245-4904-9B96-72678ADA7D42}" type="presParOf" srcId="{334AFE01-D76C-4C36-BD2F-0D31D49C2C0A}" destId="{E2FD9628-036D-474C-B87B-A92A6F7B9F73}" srcOrd="1" destOrd="0" presId="urn:microsoft.com/office/officeart/2005/8/layout/hierarchy1"/>
    <dgm:cxn modelId="{26CCF216-5A1A-4327-9DDF-508F869ECA95}" type="presParOf" srcId="{3B909BB7-CD42-421D-8D34-6A85A6801729}" destId="{EABD2E58-E511-4DEF-8DFF-7BCB98973E4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59A086-9AD0-4ADC-89CA-5436AB6928A4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38FD1C9-16DB-4A3B-8704-94CA9BAC0D84}">
      <dgm:prSet/>
      <dgm:spPr/>
      <dgm:t>
        <a:bodyPr/>
        <a:lstStyle/>
        <a:p>
          <a:r>
            <a:rPr lang="en-CA"/>
            <a:t>Spotlight Effect</a:t>
          </a:r>
          <a:endParaRPr lang="en-US"/>
        </a:p>
      </dgm:t>
    </dgm:pt>
    <dgm:pt modelId="{A227C748-07E4-4786-AF57-28FF799285F8}" type="parTrans" cxnId="{F159E942-1953-4CCF-87E1-2BC989049C44}">
      <dgm:prSet/>
      <dgm:spPr/>
      <dgm:t>
        <a:bodyPr/>
        <a:lstStyle/>
        <a:p>
          <a:endParaRPr lang="en-US"/>
        </a:p>
      </dgm:t>
    </dgm:pt>
    <dgm:pt modelId="{A999FA56-3D5D-49B3-B99A-9912ADACCAE9}" type="sibTrans" cxnId="{F159E942-1953-4CCF-87E1-2BC989049C44}">
      <dgm:prSet/>
      <dgm:spPr/>
      <dgm:t>
        <a:bodyPr/>
        <a:lstStyle/>
        <a:p>
          <a:endParaRPr lang="en-US"/>
        </a:p>
      </dgm:t>
    </dgm:pt>
    <dgm:pt modelId="{AFC9B3B6-01F5-4A35-B568-78EFA034899D}">
      <dgm:prSet/>
      <dgm:spPr/>
      <dgm:t>
        <a:bodyPr/>
        <a:lstStyle/>
        <a:p>
          <a:r>
            <a:rPr lang="en-US"/>
            <a:t>“the belief that others are paying more attention to our appearance than they actually are” (Myers et al.)</a:t>
          </a:r>
        </a:p>
      </dgm:t>
    </dgm:pt>
    <dgm:pt modelId="{FCE2EA18-E2CD-4821-9F3D-5F98AC15BCC8}" type="parTrans" cxnId="{18CC895C-0857-4698-A0C6-D0EF1BE9357C}">
      <dgm:prSet/>
      <dgm:spPr/>
      <dgm:t>
        <a:bodyPr/>
        <a:lstStyle/>
        <a:p>
          <a:endParaRPr lang="en-US"/>
        </a:p>
      </dgm:t>
    </dgm:pt>
    <dgm:pt modelId="{C22434BB-5BBE-474C-9D63-C9C178BFA5B5}" type="sibTrans" cxnId="{18CC895C-0857-4698-A0C6-D0EF1BE9357C}">
      <dgm:prSet/>
      <dgm:spPr/>
      <dgm:t>
        <a:bodyPr/>
        <a:lstStyle/>
        <a:p>
          <a:endParaRPr lang="en-US"/>
        </a:p>
      </dgm:t>
    </dgm:pt>
    <dgm:pt modelId="{3B4E3BC6-2653-49B9-B592-8B4502421CD9}">
      <dgm:prSet/>
      <dgm:spPr/>
      <dgm:t>
        <a:bodyPr/>
        <a:lstStyle/>
        <a:p>
          <a:r>
            <a:rPr lang="en-CA"/>
            <a:t>Illusion of Transparency</a:t>
          </a:r>
          <a:endParaRPr lang="en-US"/>
        </a:p>
      </dgm:t>
    </dgm:pt>
    <dgm:pt modelId="{AAACFE7A-9746-44D2-89FB-8AD48EA8D694}" type="parTrans" cxnId="{B7E1111E-E681-4351-9114-4EBDEC004DC7}">
      <dgm:prSet/>
      <dgm:spPr/>
      <dgm:t>
        <a:bodyPr/>
        <a:lstStyle/>
        <a:p>
          <a:endParaRPr lang="en-US"/>
        </a:p>
      </dgm:t>
    </dgm:pt>
    <dgm:pt modelId="{D79590B5-EE91-414A-87A0-09BCFE767853}" type="sibTrans" cxnId="{B7E1111E-E681-4351-9114-4EBDEC004DC7}">
      <dgm:prSet/>
      <dgm:spPr/>
      <dgm:t>
        <a:bodyPr/>
        <a:lstStyle/>
        <a:p>
          <a:endParaRPr lang="en-US"/>
        </a:p>
      </dgm:t>
    </dgm:pt>
    <dgm:pt modelId="{18A97B56-6437-4198-AEF2-0B9C9019450A}">
      <dgm:prSet/>
      <dgm:spPr/>
      <dgm:t>
        <a:bodyPr/>
        <a:lstStyle/>
        <a:p>
          <a:r>
            <a:rPr lang="en-US"/>
            <a:t>“the illusion that our concealed emotions leak out and can be easily read by others” (Myers et al.)</a:t>
          </a:r>
        </a:p>
      </dgm:t>
    </dgm:pt>
    <dgm:pt modelId="{A8F5A618-72E7-4579-B583-8694448A3490}" type="parTrans" cxnId="{344DE666-57C7-4147-ABC2-162665A2246C}">
      <dgm:prSet/>
      <dgm:spPr/>
      <dgm:t>
        <a:bodyPr/>
        <a:lstStyle/>
        <a:p>
          <a:endParaRPr lang="en-US"/>
        </a:p>
      </dgm:t>
    </dgm:pt>
    <dgm:pt modelId="{50441566-D7E0-4EAB-AF55-36C171C7F064}" type="sibTrans" cxnId="{344DE666-57C7-4147-ABC2-162665A2246C}">
      <dgm:prSet/>
      <dgm:spPr/>
      <dgm:t>
        <a:bodyPr/>
        <a:lstStyle/>
        <a:p>
          <a:endParaRPr lang="en-US"/>
        </a:p>
      </dgm:t>
    </dgm:pt>
    <dgm:pt modelId="{FCB7B481-1541-4840-8BA2-CE48134A9FC6}" type="pres">
      <dgm:prSet presAssocID="{6B59A086-9AD0-4ADC-89CA-5436AB6928A4}" presName="Name0" presStyleCnt="0">
        <dgm:presLayoutVars>
          <dgm:dir/>
          <dgm:animLvl val="lvl"/>
          <dgm:resizeHandles val="exact"/>
        </dgm:presLayoutVars>
      </dgm:prSet>
      <dgm:spPr/>
    </dgm:pt>
    <dgm:pt modelId="{40F2700C-A9EB-4E1E-8D5C-612EAC5F837E}" type="pres">
      <dgm:prSet presAssocID="{D38FD1C9-16DB-4A3B-8704-94CA9BAC0D84}" presName="composite" presStyleCnt="0"/>
      <dgm:spPr/>
    </dgm:pt>
    <dgm:pt modelId="{8F20DE18-2E00-4795-919C-F0EF25E2A30B}" type="pres">
      <dgm:prSet presAssocID="{D38FD1C9-16DB-4A3B-8704-94CA9BAC0D8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8573AF-7E3F-4B77-8FCB-F02C1F8DE2EF}" type="pres">
      <dgm:prSet presAssocID="{D38FD1C9-16DB-4A3B-8704-94CA9BAC0D84}" presName="desTx" presStyleLbl="alignAccFollowNode1" presStyleIdx="0" presStyleCnt="2">
        <dgm:presLayoutVars>
          <dgm:bulletEnabled val="1"/>
        </dgm:presLayoutVars>
      </dgm:prSet>
      <dgm:spPr/>
    </dgm:pt>
    <dgm:pt modelId="{6C5C4544-9C32-45A3-846A-84A58F652791}" type="pres">
      <dgm:prSet presAssocID="{A999FA56-3D5D-49B3-B99A-9912ADACCAE9}" presName="space" presStyleCnt="0"/>
      <dgm:spPr/>
    </dgm:pt>
    <dgm:pt modelId="{2EF97112-5783-438E-A78A-4540574A22AE}" type="pres">
      <dgm:prSet presAssocID="{3B4E3BC6-2653-49B9-B592-8B4502421CD9}" presName="composite" presStyleCnt="0"/>
      <dgm:spPr/>
    </dgm:pt>
    <dgm:pt modelId="{27674D42-9474-4877-A283-AB4597DCD81D}" type="pres">
      <dgm:prSet presAssocID="{3B4E3BC6-2653-49B9-B592-8B4502421CD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DDB0EE5-5289-4673-B1E6-52D18837ECF1}" type="pres">
      <dgm:prSet presAssocID="{3B4E3BC6-2653-49B9-B592-8B4502421CD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7E1111E-E681-4351-9114-4EBDEC004DC7}" srcId="{6B59A086-9AD0-4ADC-89CA-5436AB6928A4}" destId="{3B4E3BC6-2653-49B9-B592-8B4502421CD9}" srcOrd="1" destOrd="0" parTransId="{AAACFE7A-9746-44D2-89FB-8AD48EA8D694}" sibTransId="{D79590B5-EE91-414A-87A0-09BCFE767853}"/>
    <dgm:cxn modelId="{5D0CD630-286B-43C4-BC84-7637A9CDBAE2}" type="presOf" srcId="{3B4E3BC6-2653-49B9-B592-8B4502421CD9}" destId="{27674D42-9474-4877-A283-AB4597DCD81D}" srcOrd="0" destOrd="0" presId="urn:microsoft.com/office/officeart/2005/8/layout/hList1"/>
    <dgm:cxn modelId="{D6FCDA32-F5C3-4E41-AA5B-6A333D3BF44B}" type="presOf" srcId="{AFC9B3B6-01F5-4A35-B568-78EFA034899D}" destId="{088573AF-7E3F-4B77-8FCB-F02C1F8DE2EF}" srcOrd="0" destOrd="0" presId="urn:microsoft.com/office/officeart/2005/8/layout/hList1"/>
    <dgm:cxn modelId="{18CC895C-0857-4698-A0C6-D0EF1BE9357C}" srcId="{D38FD1C9-16DB-4A3B-8704-94CA9BAC0D84}" destId="{AFC9B3B6-01F5-4A35-B568-78EFA034899D}" srcOrd="0" destOrd="0" parTransId="{FCE2EA18-E2CD-4821-9F3D-5F98AC15BCC8}" sibTransId="{C22434BB-5BBE-474C-9D63-C9C178BFA5B5}"/>
    <dgm:cxn modelId="{A945E962-3BB6-47AA-A81F-CE595345E21D}" type="presOf" srcId="{18A97B56-6437-4198-AEF2-0B9C9019450A}" destId="{ADDB0EE5-5289-4673-B1E6-52D18837ECF1}" srcOrd="0" destOrd="0" presId="urn:microsoft.com/office/officeart/2005/8/layout/hList1"/>
    <dgm:cxn modelId="{F159E942-1953-4CCF-87E1-2BC989049C44}" srcId="{6B59A086-9AD0-4ADC-89CA-5436AB6928A4}" destId="{D38FD1C9-16DB-4A3B-8704-94CA9BAC0D84}" srcOrd="0" destOrd="0" parTransId="{A227C748-07E4-4786-AF57-28FF799285F8}" sibTransId="{A999FA56-3D5D-49B3-B99A-9912ADACCAE9}"/>
    <dgm:cxn modelId="{344DE666-57C7-4147-ABC2-162665A2246C}" srcId="{3B4E3BC6-2653-49B9-B592-8B4502421CD9}" destId="{18A97B56-6437-4198-AEF2-0B9C9019450A}" srcOrd="0" destOrd="0" parTransId="{A8F5A618-72E7-4579-B583-8694448A3490}" sibTransId="{50441566-D7E0-4EAB-AF55-36C171C7F064}"/>
    <dgm:cxn modelId="{26AD045A-02DE-469E-B6E7-5B20279F31C8}" type="presOf" srcId="{6B59A086-9AD0-4ADC-89CA-5436AB6928A4}" destId="{FCB7B481-1541-4840-8BA2-CE48134A9FC6}" srcOrd="0" destOrd="0" presId="urn:microsoft.com/office/officeart/2005/8/layout/hList1"/>
    <dgm:cxn modelId="{89ACD19F-F0DD-4414-95E1-A98026796DE3}" type="presOf" srcId="{D38FD1C9-16DB-4A3B-8704-94CA9BAC0D84}" destId="{8F20DE18-2E00-4795-919C-F0EF25E2A30B}" srcOrd="0" destOrd="0" presId="urn:microsoft.com/office/officeart/2005/8/layout/hList1"/>
    <dgm:cxn modelId="{792D863A-00B9-4EB9-8693-6B18CF4F7A7A}" type="presParOf" srcId="{FCB7B481-1541-4840-8BA2-CE48134A9FC6}" destId="{40F2700C-A9EB-4E1E-8D5C-612EAC5F837E}" srcOrd="0" destOrd="0" presId="urn:microsoft.com/office/officeart/2005/8/layout/hList1"/>
    <dgm:cxn modelId="{128C7410-7E28-420E-8CF0-5F2D2AFDA2E7}" type="presParOf" srcId="{40F2700C-A9EB-4E1E-8D5C-612EAC5F837E}" destId="{8F20DE18-2E00-4795-919C-F0EF25E2A30B}" srcOrd="0" destOrd="0" presId="urn:microsoft.com/office/officeart/2005/8/layout/hList1"/>
    <dgm:cxn modelId="{7514A29B-28F9-42E5-B78F-7B5D058D413F}" type="presParOf" srcId="{40F2700C-A9EB-4E1E-8D5C-612EAC5F837E}" destId="{088573AF-7E3F-4B77-8FCB-F02C1F8DE2EF}" srcOrd="1" destOrd="0" presId="urn:microsoft.com/office/officeart/2005/8/layout/hList1"/>
    <dgm:cxn modelId="{526BD3A9-C5E5-4BD6-B2AE-951048F2C574}" type="presParOf" srcId="{FCB7B481-1541-4840-8BA2-CE48134A9FC6}" destId="{6C5C4544-9C32-45A3-846A-84A58F652791}" srcOrd="1" destOrd="0" presId="urn:microsoft.com/office/officeart/2005/8/layout/hList1"/>
    <dgm:cxn modelId="{EA2CCCF0-E9F0-4A2A-8345-063A7A790E1D}" type="presParOf" srcId="{FCB7B481-1541-4840-8BA2-CE48134A9FC6}" destId="{2EF97112-5783-438E-A78A-4540574A22AE}" srcOrd="2" destOrd="0" presId="urn:microsoft.com/office/officeart/2005/8/layout/hList1"/>
    <dgm:cxn modelId="{63EA2971-1C45-495D-99EC-3A1589EDCFA0}" type="presParOf" srcId="{2EF97112-5783-438E-A78A-4540574A22AE}" destId="{27674D42-9474-4877-A283-AB4597DCD81D}" srcOrd="0" destOrd="0" presId="urn:microsoft.com/office/officeart/2005/8/layout/hList1"/>
    <dgm:cxn modelId="{267DD10E-C00C-4543-8327-73B4AA22E926}" type="presParOf" srcId="{2EF97112-5783-438E-A78A-4540574A22AE}" destId="{ADDB0EE5-5289-4673-B1E6-52D18837EC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173BEC-844A-47BE-AE3A-69E1CD52239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3725C9-74CB-4C64-866C-3DBEE4C6A107}">
      <dgm:prSet/>
      <dgm:spPr/>
      <dgm:t>
        <a:bodyPr/>
        <a:lstStyle/>
        <a:p>
          <a:r>
            <a:rPr lang="en-CA"/>
            <a:t>Individualism vs. Collectivism</a:t>
          </a:r>
          <a:endParaRPr lang="en-US"/>
        </a:p>
      </dgm:t>
    </dgm:pt>
    <dgm:pt modelId="{3958F640-7BD1-4CAD-8325-7520BBBB01B3}" type="parTrans" cxnId="{E09E9651-7D29-4F0E-94D1-3AE65CE216B2}">
      <dgm:prSet/>
      <dgm:spPr/>
      <dgm:t>
        <a:bodyPr/>
        <a:lstStyle/>
        <a:p>
          <a:endParaRPr lang="en-US"/>
        </a:p>
      </dgm:t>
    </dgm:pt>
    <dgm:pt modelId="{BA168CF3-837B-46A8-AE44-35220C9A6B4D}" type="sibTrans" cxnId="{E09E9651-7D29-4F0E-94D1-3AE65CE216B2}">
      <dgm:prSet/>
      <dgm:spPr/>
      <dgm:t>
        <a:bodyPr/>
        <a:lstStyle/>
        <a:p>
          <a:endParaRPr lang="en-US"/>
        </a:p>
      </dgm:t>
    </dgm:pt>
    <dgm:pt modelId="{445748C9-BF9D-4FFE-8F83-F51749669595}">
      <dgm:prSet/>
      <dgm:spPr/>
      <dgm:t>
        <a:bodyPr/>
        <a:lstStyle/>
        <a:p>
          <a:r>
            <a:rPr lang="en-CA"/>
            <a:t>Independent Self vs. Interdependent Self</a:t>
          </a:r>
          <a:endParaRPr lang="en-US"/>
        </a:p>
      </dgm:t>
    </dgm:pt>
    <dgm:pt modelId="{B8EFD698-E114-4C72-B797-586EF1AC189A}" type="parTrans" cxnId="{3C7021D6-B887-4EE5-9463-0FC2C0A1462B}">
      <dgm:prSet/>
      <dgm:spPr/>
      <dgm:t>
        <a:bodyPr/>
        <a:lstStyle/>
        <a:p>
          <a:endParaRPr lang="en-US"/>
        </a:p>
      </dgm:t>
    </dgm:pt>
    <dgm:pt modelId="{95A2229A-C3AA-4CCC-BAF2-CEF71B7D65F4}" type="sibTrans" cxnId="{3C7021D6-B887-4EE5-9463-0FC2C0A1462B}">
      <dgm:prSet/>
      <dgm:spPr/>
      <dgm:t>
        <a:bodyPr/>
        <a:lstStyle/>
        <a:p>
          <a:endParaRPr lang="en-US"/>
        </a:p>
      </dgm:t>
    </dgm:pt>
    <dgm:pt modelId="{4E7B8FBD-B2A8-46F3-B3BA-C279130BD105}" type="pres">
      <dgm:prSet presAssocID="{7D173BEC-844A-47BE-AE3A-69E1CD52239D}" presName="linear" presStyleCnt="0">
        <dgm:presLayoutVars>
          <dgm:animLvl val="lvl"/>
          <dgm:resizeHandles val="exact"/>
        </dgm:presLayoutVars>
      </dgm:prSet>
      <dgm:spPr/>
    </dgm:pt>
    <dgm:pt modelId="{41410709-21CF-4E5D-A200-33E1EC626852}" type="pres">
      <dgm:prSet presAssocID="{813725C9-74CB-4C64-866C-3DBEE4C6A10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553E920-D988-41FD-AE85-245DE1A8F5A1}" type="pres">
      <dgm:prSet presAssocID="{BA168CF3-837B-46A8-AE44-35220C9A6B4D}" presName="spacer" presStyleCnt="0"/>
      <dgm:spPr/>
    </dgm:pt>
    <dgm:pt modelId="{8B04A2AA-11C8-4AEE-85A9-E8C095F191B6}" type="pres">
      <dgm:prSet presAssocID="{445748C9-BF9D-4FFE-8F83-F5174966959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8098307-F367-4ABE-8ED7-0E9A36E70B00}" type="presOf" srcId="{813725C9-74CB-4C64-866C-3DBEE4C6A107}" destId="{41410709-21CF-4E5D-A200-33E1EC626852}" srcOrd="0" destOrd="0" presId="urn:microsoft.com/office/officeart/2005/8/layout/vList2"/>
    <dgm:cxn modelId="{E09E9651-7D29-4F0E-94D1-3AE65CE216B2}" srcId="{7D173BEC-844A-47BE-AE3A-69E1CD52239D}" destId="{813725C9-74CB-4C64-866C-3DBEE4C6A107}" srcOrd="0" destOrd="0" parTransId="{3958F640-7BD1-4CAD-8325-7520BBBB01B3}" sibTransId="{BA168CF3-837B-46A8-AE44-35220C9A6B4D}"/>
    <dgm:cxn modelId="{06F319BC-3FD5-4DCF-B42A-4AE129F170A7}" type="presOf" srcId="{445748C9-BF9D-4FFE-8F83-F51749669595}" destId="{8B04A2AA-11C8-4AEE-85A9-E8C095F191B6}" srcOrd="0" destOrd="0" presId="urn:microsoft.com/office/officeart/2005/8/layout/vList2"/>
    <dgm:cxn modelId="{3C7021D6-B887-4EE5-9463-0FC2C0A1462B}" srcId="{7D173BEC-844A-47BE-AE3A-69E1CD52239D}" destId="{445748C9-BF9D-4FFE-8F83-F51749669595}" srcOrd="1" destOrd="0" parTransId="{B8EFD698-E114-4C72-B797-586EF1AC189A}" sibTransId="{95A2229A-C3AA-4CCC-BAF2-CEF71B7D65F4}"/>
    <dgm:cxn modelId="{10FA23E0-4643-4D39-BB7D-F6DD7B55F179}" type="presOf" srcId="{7D173BEC-844A-47BE-AE3A-69E1CD52239D}" destId="{4E7B8FBD-B2A8-46F3-B3BA-C279130BD105}" srcOrd="0" destOrd="0" presId="urn:microsoft.com/office/officeart/2005/8/layout/vList2"/>
    <dgm:cxn modelId="{5C1FC33F-EE54-4C5A-B222-855104B23CBD}" type="presParOf" srcId="{4E7B8FBD-B2A8-46F3-B3BA-C279130BD105}" destId="{41410709-21CF-4E5D-A200-33E1EC626852}" srcOrd="0" destOrd="0" presId="urn:microsoft.com/office/officeart/2005/8/layout/vList2"/>
    <dgm:cxn modelId="{87B96402-D33B-4414-B63A-5CBE28317DE7}" type="presParOf" srcId="{4E7B8FBD-B2A8-46F3-B3BA-C279130BD105}" destId="{D553E920-D988-41FD-AE85-245DE1A8F5A1}" srcOrd="1" destOrd="0" presId="urn:microsoft.com/office/officeart/2005/8/layout/vList2"/>
    <dgm:cxn modelId="{8399BF72-9787-4F2E-A492-3009739AEEB4}" type="presParOf" srcId="{4E7B8FBD-B2A8-46F3-B3BA-C279130BD105}" destId="{8B04A2AA-11C8-4AEE-85A9-E8C095F191B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BCE9D3-5A0A-4893-A076-03C706ED543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CDE0A53-3B17-4B85-87CC-0BF62B5C6ED7}">
      <dgm:prSet/>
      <dgm:spPr/>
      <dgm:t>
        <a:bodyPr/>
        <a:lstStyle/>
        <a:p>
          <a:pPr>
            <a:defRPr b="1"/>
          </a:pPr>
          <a:r>
            <a:rPr lang="en-CA"/>
            <a:t>Our Sense of Self-Worth</a:t>
          </a:r>
          <a:endParaRPr lang="en-US"/>
        </a:p>
      </dgm:t>
    </dgm:pt>
    <dgm:pt modelId="{F8526C1C-3EB2-4EEF-9F89-1F16F2B9A70D}" type="parTrans" cxnId="{F792E677-C668-4953-85B0-BF5D99F66C10}">
      <dgm:prSet/>
      <dgm:spPr/>
      <dgm:t>
        <a:bodyPr/>
        <a:lstStyle/>
        <a:p>
          <a:endParaRPr lang="en-US"/>
        </a:p>
      </dgm:t>
    </dgm:pt>
    <dgm:pt modelId="{DD40F768-8E71-4BF2-88DF-E8C2219AC207}" type="sibTrans" cxnId="{F792E677-C668-4953-85B0-BF5D99F66C10}">
      <dgm:prSet/>
      <dgm:spPr/>
      <dgm:t>
        <a:bodyPr/>
        <a:lstStyle/>
        <a:p>
          <a:endParaRPr lang="en-US"/>
        </a:p>
      </dgm:t>
    </dgm:pt>
    <dgm:pt modelId="{A0C3D632-38DE-4650-843A-8F64D8ED43EA}">
      <dgm:prSet/>
      <dgm:spPr/>
      <dgm:t>
        <a:bodyPr/>
        <a:lstStyle/>
        <a:p>
          <a:pPr>
            <a:defRPr b="1"/>
          </a:pPr>
          <a:r>
            <a:rPr lang="en-CA"/>
            <a:t>Low Self-Esteem Can Lead To:</a:t>
          </a:r>
          <a:endParaRPr lang="en-US"/>
        </a:p>
      </dgm:t>
    </dgm:pt>
    <dgm:pt modelId="{F8BFDEE4-F6E9-410F-8F58-E00EFABCC42F}" type="parTrans" cxnId="{56643848-AE8B-4639-B370-6F2A2AD9CFA1}">
      <dgm:prSet/>
      <dgm:spPr/>
      <dgm:t>
        <a:bodyPr/>
        <a:lstStyle/>
        <a:p>
          <a:endParaRPr lang="en-US"/>
        </a:p>
      </dgm:t>
    </dgm:pt>
    <dgm:pt modelId="{69126D4F-CF7F-4C58-AADD-3AB8C1CE311C}" type="sibTrans" cxnId="{56643848-AE8B-4639-B370-6F2A2AD9CFA1}">
      <dgm:prSet/>
      <dgm:spPr/>
      <dgm:t>
        <a:bodyPr/>
        <a:lstStyle/>
        <a:p>
          <a:endParaRPr lang="en-US"/>
        </a:p>
      </dgm:t>
    </dgm:pt>
    <dgm:pt modelId="{AB3B0EF8-7CDF-44CB-9F54-A93F8C2C1102}">
      <dgm:prSet/>
      <dgm:spPr/>
      <dgm:t>
        <a:bodyPr/>
        <a:lstStyle/>
        <a:p>
          <a:r>
            <a:rPr lang="en-CA"/>
            <a:t>Higher levels of anxiety, loneliness, more problems faced in everyday life</a:t>
          </a:r>
          <a:endParaRPr lang="en-US"/>
        </a:p>
      </dgm:t>
    </dgm:pt>
    <dgm:pt modelId="{457D916E-663C-499C-9EC7-17926EB2FC3C}" type="parTrans" cxnId="{39430843-41D1-44BE-83AA-F13CB81B0D5B}">
      <dgm:prSet/>
      <dgm:spPr/>
      <dgm:t>
        <a:bodyPr/>
        <a:lstStyle/>
        <a:p>
          <a:endParaRPr lang="en-US"/>
        </a:p>
      </dgm:t>
    </dgm:pt>
    <dgm:pt modelId="{D5712D76-365C-4683-8983-128DBD2A6717}" type="sibTrans" cxnId="{39430843-41D1-44BE-83AA-F13CB81B0D5B}">
      <dgm:prSet/>
      <dgm:spPr/>
      <dgm:t>
        <a:bodyPr/>
        <a:lstStyle/>
        <a:p>
          <a:endParaRPr lang="en-US"/>
        </a:p>
      </dgm:t>
    </dgm:pt>
    <dgm:pt modelId="{62232FFC-D2BC-475F-8EF2-4000F3CDFBCD}">
      <dgm:prSet/>
      <dgm:spPr/>
      <dgm:t>
        <a:bodyPr/>
        <a:lstStyle/>
        <a:p>
          <a:pPr>
            <a:defRPr b="1"/>
          </a:pPr>
          <a:r>
            <a:rPr lang="en-CA"/>
            <a:t>High Self-Esteem Can Lead To:</a:t>
          </a:r>
          <a:endParaRPr lang="en-US"/>
        </a:p>
      </dgm:t>
    </dgm:pt>
    <dgm:pt modelId="{62437073-3967-4CF9-9AB2-88709C094406}" type="parTrans" cxnId="{9EDBA203-9165-4903-B955-77EB5E4C3947}">
      <dgm:prSet/>
      <dgm:spPr/>
      <dgm:t>
        <a:bodyPr/>
        <a:lstStyle/>
        <a:p>
          <a:endParaRPr lang="en-US"/>
        </a:p>
      </dgm:t>
    </dgm:pt>
    <dgm:pt modelId="{C7EEB7B5-3432-42E5-8B5E-2895E1B6C3C2}" type="sibTrans" cxnId="{9EDBA203-9165-4903-B955-77EB5E4C3947}">
      <dgm:prSet/>
      <dgm:spPr/>
      <dgm:t>
        <a:bodyPr/>
        <a:lstStyle/>
        <a:p>
          <a:endParaRPr lang="en-US"/>
        </a:p>
      </dgm:t>
    </dgm:pt>
    <dgm:pt modelId="{686EFA81-EF39-458C-BC17-9181164C0FF8}">
      <dgm:prSet/>
      <dgm:spPr/>
      <dgm:t>
        <a:bodyPr/>
        <a:lstStyle/>
        <a:p>
          <a:r>
            <a:rPr lang="en-CA"/>
            <a:t>Better performance, more confidence</a:t>
          </a:r>
          <a:endParaRPr lang="en-US"/>
        </a:p>
      </dgm:t>
    </dgm:pt>
    <dgm:pt modelId="{5661B643-D523-48C1-AF5F-4F57D0F19ACB}" type="parTrans" cxnId="{89734464-4B7B-4810-A486-C7F1C17DECC4}">
      <dgm:prSet/>
      <dgm:spPr/>
      <dgm:t>
        <a:bodyPr/>
        <a:lstStyle/>
        <a:p>
          <a:endParaRPr lang="en-US"/>
        </a:p>
      </dgm:t>
    </dgm:pt>
    <dgm:pt modelId="{E63E7380-9BD3-4A62-AB6C-91CF51F8BCA0}" type="sibTrans" cxnId="{89734464-4B7B-4810-A486-C7F1C17DECC4}">
      <dgm:prSet/>
      <dgm:spPr/>
      <dgm:t>
        <a:bodyPr/>
        <a:lstStyle/>
        <a:p>
          <a:endParaRPr lang="en-US"/>
        </a:p>
      </dgm:t>
    </dgm:pt>
    <dgm:pt modelId="{BCF7E471-D036-4573-9AC7-23E4C896ED17}">
      <dgm:prSet/>
      <dgm:spPr/>
      <dgm:t>
        <a:bodyPr/>
        <a:lstStyle/>
        <a:p>
          <a:r>
            <a:rPr lang="en-CA"/>
            <a:t>Possibility of Narcissism </a:t>
          </a:r>
          <a:endParaRPr lang="en-US"/>
        </a:p>
      </dgm:t>
    </dgm:pt>
    <dgm:pt modelId="{47CD427E-26BC-4ACF-A567-647461DF239E}" type="parTrans" cxnId="{ACAB9A69-4667-4A4C-8808-19E9EB499807}">
      <dgm:prSet/>
      <dgm:spPr/>
      <dgm:t>
        <a:bodyPr/>
        <a:lstStyle/>
        <a:p>
          <a:endParaRPr lang="en-US"/>
        </a:p>
      </dgm:t>
    </dgm:pt>
    <dgm:pt modelId="{5BDC8809-05F3-46F2-8617-A3AAD860C5B6}" type="sibTrans" cxnId="{ACAB9A69-4667-4A4C-8808-19E9EB499807}">
      <dgm:prSet/>
      <dgm:spPr/>
      <dgm:t>
        <a:bodyPr/>
        <a:lstStyle/>
        <a:p>
          <a:endParaRPr lang="en-US"/>
        </a:p>
      </dgm:t>
    </dgm:pt>
    <dgm:pt modelId="{38339236-1E60-496D-A5B0-8FB168B5CC2F}" type="pres">
      <dgm:prSet presAssocID="{0FBCE9D3-5A0A-4893-A076-03C706ED5434}" presName="root" presStyleCnt="0">
        <dgm:presLayoutVars>
          <dgm:dir/>
          <dgm:resizeHandles val="exact"/>
        </dgm:presLayoutVars>
      </dgm:prSet>
      <dgm:spPr/>
    </dgm:pt>
    <dgm:pt modelId="{E1766423-47A0-4E1B-A7CA-E48AA4F5DA42}" type="pres">
      <dgm:prSet presAssocID="{ECDE0A53-3B17-4B85-87CC-0BF62B5C6ED7}" presName="compNode" presStyleCnt="0"/>
      <dgm:spPr/>
    </dgm:pt>
    <dgm:pt modelId="{64BF3120-69D5-49C5-AB83-D63251651DFC}" type="pres">
      <dgm:prSet presAssocID="{ECDE0A53-3B17-4B85-87CC-0BF62B5C6E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 Love Face with Solid Fill"/>
        </a:ext>
      </dgm:extLst>
    </dgm:pt>
    <dgm:pt modelId="{D3ABABCD-58E1-4D0D-AC29-3D61CE5698FE}" type="pres">
      <dgm:prSet presAssocID="{ECDE0A53-3B17-4B85-87CC-0BF62B5C6ED7}" presName="iconSpace" presStyleCnt="0"/>
      <dgm:spPr/>
    </dgm:pt>
    <dgm:pt modelId="{0AEB1A56-FB03-48F1-AB26-CDDFFCAC5A75}" type="pres">
      <dgm:prSet presAssocID="{ECDE0A53-3B17-4B85-87CC-0BF62B5C6ED7}" presName="parTx" presStyleLbl="revTx" presStyleIdx="0" presStyleCnt="6">
        <dgm:presLayoutVars>
          <dgm:chMax val="0"/>
          <dgm:chPref val="0"/>
        </dgm:presLayoutVars>
      </dgm:prSet>
      <dgm:spPr/>
    </dgm:pt>
    <dgm:pt modelId="{BD5C4033-99D7-4C15-8DB2-329DD28E4C4E}" type="pres">
      <dgm:prSet presAssocID="{ECDE0A53-3B17-4B85-87CC-0BF62B5C6ED7}" presName="txSpace" presStyleCnt="0"/>
      <dgm:spPr/>
    </dgm:pt>
    <dgm:pt modelId="{317BCBA0-8F74-452F-A6DE-371788EC9D9F}" type="pres">
      <dgm:prSet presAssocID="{ECDE0A53-3B17-4B85-87CC-0BF62B5C6ED7}" presName="desTx" presStyleLbl="revTx" presStyleIdx="1" presStyleCnt="6">
        <dgm:presLayoutVars/>
      </dgm:prSet>
      <dgm:spPr/>
    </dgm:pt>
    <dgm:pt modelId="{28281DC0-BCD6-4AE0-B12C-6D30C32B2BEE}" type="pres">
      <dgm:prSet presAssocID="{DD40F768-8E71-4BF2-88DF-E8C2219AC207}" presName="sibTrans" presStyleCnt="0"/>
      <dgm:spPr/>
    </dgm:pt>
    <dgm:pt modelId="{20E27410-56B0-49FE-9BEB-0FA9EC02DE73}" type="pres">
      <dgm:prSet presAssocID="{A0C3D632-38DE-4650-843A-8F64D8ED43EA}" presName="compNode" presStyleCnt="0"/>
      <dgm:spPr/>
    </dgm:pt>
    <dgm:pt modelId="{0438309F-91C5-4432-9BF4-950DF9B820A0}" type="pres">
      <dgm:prSet presAssocID="{A0C3D632-38DE-4650-843A-8F64D8ED43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No Fill"/>
        </a:ext>
      </dgm:extLst>
    </dgm:pt>
    <dgm:pt modelId="{B7E3A7B0-AE40-45D2-97DD-AF25E5E05246}" type="pres">
      <dgm:prSet presAssocID="{A0C3D632-38DE-4650-843A-8F64D8ED43EA}" presName="iconSpace" presStyleCnt="0"/>
      <dgm:spPr/>
    </dgm:pt>
    <dgm:pt modelId="{6BB7963D-D1F2-42EA-9938-53A357AA2980}" type="pres">
      <dgm:prSet presAssocID="{A0C3D632-38DE-4650-843A-8F64D8ED43EA}" presName="parTx" presStyleLbl="revTx" presStyleIdx="2" presStyleCnt="6">
        <dgm:presLayoutVars>
          <dgm:chMax val="0"/>
          <dgm:chPref val="0"/>
        </dgm:presLayoutVars>
      </dgm:prSet>
      <dgm:spPr/>
    </dgm:pt>
    <dgm:pt modelId="{C96166DC-6289-43E6-BCCD-2E059BE14F49}" type="pres">
      <dgm:prSet presAssocID="{A0C3D632-38DE-4650-843A-8F64D8ED43EA}" presName="txSpace" presStyleCnt="0"/>
      <dgm:spPr/>
    </dgm:pt>
    <dgm:pt modelId="{E5FDD888-AE85-4352-A4EB-24F7D7D97B3B}" type="pres">
      <dgm:prSet presAssocID="{A0C3D632-38DE-4650-843A-8F64D8ED43EA}" presName="desTx" presStyleLbl="revTx" presStyleIdx="3" presStyleCnt="6">
        <dgm:presLayoutVars/>
      </dgm:prSet>
      <dgm:spPr/>
    </dgm:pt>
    <dgm:pt modelId="{4FBE53EA-C488-44AB-AE47-AC3CB9C695C4}" type="pres">
      <dgm:prSet presAssocID="{69126D4F-CF7F-4C58-AADD-3AB8C1CE311C}" presName="sibTrans" presStyleCnt="0"/>
      <dgm:spPr/>
    </dgm:pt>
    <dgm:pt modelId="{32B02CEB-98C2-4559-A4C7-2C54D5A7D8E3}" type="pres">
      <dgm:prSet presAssocID="{62232FFC-D2BC-475F-8EF2-4000F3CDFBCD}" presName="compNode" presStyleCnt="0"/>
      <dgm:spPr/>
    </dgm:pt>
    <dgm:pt modelId="{437E6C5E-C896-445F-B3A8-67A22B198CE5}" type="pres">
      <dgm:prSet presAssocID="{62232FFC-D2BC-475F-8EF2-4000F3CDFB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with Solid Fill"/>
        </a:ext>
      </dgm:extLst>
    </dgm:pt>
    <dgm:pt modelId="{FEC0D3DB-9216-4D7D-BDAF-C26255EE61B9}" type="pres">
      <dgm:prSet presAssocID="{62232FFC-D2BC-475F-8EF2-4000F3CDFBCD}" presName="iconSpace" presStyleCnt="0"/>
      <dgm:spPr/>
    </dgm:pt>
    <dgm:pt modelId="{C26B96FE-BD20-4509-B3E6-183E4BE49FB7}" type="pres">
      <dgm:prSet presAssocID="{62232FFC-D2BC-475F-8EF2-4000F3CDFBCD}" presName="parTx" presStyleLbl="revTx" presStyleIdx="4" presStyleCnt="6">
        <dgm:presLayoutVars>
          <dgm:chMax val="0"/>
          <dgm:chPref val="0"/>
        </dgm:presLayoutVars>
      </dgm:prSet>
      <dgm:spPr/>
    </dgm:pt>
    <dgm:pt modelId="{616F5F27-447D-4F4E-A765-4D0FC0CA0737}" type="pres">
      <dgm:prSet presAssocID="{62232FFC-D2BC-475F-8EF2-4000F3CDFBCD}" presName="txSpace" presStyleCnt="0"/>
      <dgm:spPr/>
    </dgm:pt>
    <dgm:pt modelId="{41D8D9D5-5B2B-417A-A760-F11855F5EFE4}" type="pres">
      <dgm:prSet presAssocID="{62232FFC-D2BC-475F-8EF2-4000F3CDFBCD}" presName="desTx" presStyleLbl="revTx" presStyleIdx="5" presStyleCnt="6">
        <dgm:presLayoutVars/>
      </dgm:prSet>
      <dgm:spPr/>
    </dgm:pt>
  </dgm:ptLst>
  <dgm:cxnLst>
    <dgm:cxn modelId="{9EDBA203-9165-4903-B955-77EB5E4C3947}" srcId="{0FBCE9D3-5A0A-4893-A076-03C706ED5434}" destId="{62232FFC-D2BC-475F-8EF2-4000F3CDFBCD}" srcOrd="2" destOrd="0" parTransId="{62437073-3967-4CF9-9AB2-88709C094406}" sibTransId="{C7EEB7B5-3432-42E5-8B5E-2895E1B6C3C2}"/>
    <dgm:cxn modelId="{FA3D1E11-416C-4EE5-A4DB-C99ABC1E9B14}" type="presOf" srcId="{BCF7E471-D036-4573-9AC7-23E4C896ED17}" destId="{41D8D9D5-5B2B-417A-A760-F11855F5EFE4}" srcOrd="0" destOrd="1" presId="urn:microsoft.com/office/officeart/2018/5/layout/CenteredIconLabelDescriptionList"/>
    <dgm:cxn modelId="{6044C62A-72D7-4A2E-AB4C-2C50C439298B}" type="presOf" srcId="{62232FFC-D2BC-475F-8EF2-4000F3CDFBCD}" destId="{C26B96FE-BD20-4509-B3E6-183E4BE49FB7}" srcOrd="0" destOrd="0" presId="urn:microsoft.com/office/officeart/2018/5/layout/CenteredIconLabelDescriptionList"/>
    <dgm:cxn modelId="{39430843-41D1-44BE-83AA-F13CB81B0D5B}" srcId="{A0C3D632-38DE-4650-843A-8F64D8ED43EA}" destId="{AB3B0EF8-7CDF-44CB-9F54-A93F8C2C1102}" srcOrd="0" destOrd="0" parTransId="{457D916E-663C-499C-9EC7-17926EB2FC3C}" sibTransId="{D5712D76-365C-4683-8983-128DBD2A6717}"/>
    <dgm:cxn modelId="{89734464-4B7B-4810-A486-C7F1C17DECC4}" srcId="{62232FFC-D2BC-475F-8EF2-4000F3CDFBCD}" destId="{686EFA81-EF39-458C-BC17-9181164C0FF8}" srcOrd="0" destOrd="0" parTransId="{5661B643-D523-48C1-AF5F-4F57D0F19ACB}" sibTransId="{E63E7380-9BD3-4A62-AB6C-91CF51F8BCA0}"/>
    <dgm:cxn modelId="{56643848-AE8B-4639-B370-6F2A2AD9CFA1}" srcId="{0FBCE9D3-5A0A-4893-A076-03C706ED5434}" destId="{A0C3D632-38DE-4650-843A-8F64D8ED43EA}" srcOrd="1" destOrd="0" parTransId="{F8BFDEE4-F6E9-410F-8F58-E00EFABCC42F}" sibTransId="{69126D4F-CF7F-4C58-AADD-3AB8C1CE311C}"/>
    <dgm:cxn modelId="{3F941A69-B2BF-4296-95F2-BEB0D75BA586}" type="presOf" srcId="{686EFA81-EF39-458C-BC17-9181164C0FF8}" destId="{41D8D9D5-5B2B-417A-A760-F11855F5EFE4}" srcOrd="0" destOrd="0" presId="urn:microsoft.com/office/officeart/2018/5/layout/CenteredIconLabelDescriptionList"/>
    <dgm:cxn modelId="{ACAB9A69-4667-4A4C-8808-19E9EB499807}" srcId="{62232FFC-D2BC-475F-8EF2-4000F3CDFBCD}" destId="{BCF7E471-D036-4573-9AC7-23E4C896ED17}" srcOrd="1" destOrd="0" parTransId="{47CD427E-26BC-4ACF-A567-647461DF239E}" sibTransId="{5BDC8809-05F3-46F2-8617-A3AAD860C5B6}"/>
    <dgm:cxn modelId="{F792E677-C668-4953-85B0-BF5D99F66C10}" srcId="{0FBCE9D3-5A0A-4893-A076-03C706ED5434}" destId="{ECDE0A53-3B17-4B85-87CC-0BF62B5C6ED7}" srcOrd="0" destOrd="0" parTransId="{F8526C1C-3EB2-4EEF-9F89-1F16F2B9A70D}" sibTransId="{DD40F768-8E71-4BF2-88DF-E8C2219AC207}"/>
    <dgm:cxn modelId="{526BEB8D-BDBA-4CD7-9CAE-D3886B56176B}" type="presOf" srcId="{0FBCE9D3-5A0A-4893-A076-03C706ED5434}" destId="{38339236-1E60-496D-A5B0-8FB168B5CC2F}" srcOrd="0" destOrd="0" presId="urn:microsoft.com/office/officeart/2018/5/layout/CenteredIconLabelDescriptionList"/>
    <dgm:cxn modelId="{6C855299-3C2D-4D04-9E24-903BD6187A62}" type="presOf" srcId="{ECDE0A53-3B17-4B85-87CC-0BF62B5C6ED7}" destId="{0AEB1A56-FB03-48F1-AB26-CDDFFCAC5A75}" srcOrd="0" destOrd="0" presId="urn:microsoft.com/office/officeart/2018/5/layout/CenteredIconLabelDescriptionList"/>
    <dgm:cxn modelId="{F58FDDB0-80F7-4BFB-A619-0569C8EB48AD}" type="presOf" srcId="{A0C3D632-38DE-4650-843A-8F64D8ED43EA}" destId="{6BB7963D-D1F2-42EA-9938-53A357AA2980}" srcOrd="0" destOrd="0" presId="urn:microsoft.com/office/officeart/2018/5/layout/CenteredIconLabelDescriptionList"/>
    <dgm:cxn modelId="{406D01B6-4DBB-4D6A-9434-0FAD987C9138}" type="presOf" srcId="{AB3B0EF8-7CDF-44CB-9F54-A93F8C2C1102}" destId="{E5FDD888-AE85-4352-A4EB-24F7D7D97B3B}" srcOrd="0" destOrd="0" presId="urn:microsoft.com/office/officeart/2018/5/layout/CenteredIconLabelDescriptionList"/>
    <dgm:cxn modelId="{1B2690D3-C62B-46F1-829E-589C5E01556B}" type="presParOf" srcId="{38339236-1E60-496D-A5B0-8FB168B5CC2F}" destId="{E1766423-47A0-4E1B-A7CA-E48AA4F5DA42}" srcOrd="0" destOrd="0" presId="urn:microsoft.com/office/officeart/2018/5/layout/CenteredIconLabelDescriptionList"/>
    <dgm:cxn modelId="{F8DAC7EE-BBCA-43DF-98F0-D75B38F22920}" type="presParOf" srcId="{E1766423-47A0-4E1B-A7CA-E48AA4F5DA42}" destId="{64BF3120-69D5-49C5-AB83-D63251651DFC}" srcOrd="0" destOrd="0" presId="urn:microsoft.com/office/officeart/2018/5/layout/CenteredIconLabelDescriptionList"/>
    <dgm:cxn modelId="{CE4DEA74-7A5C-4138-9263-2F614F6E537C}" type="presParOf" srcId="{E1766423-47A0-4E1B-A7CA-E48AA4F5DA42}" destId="{D3ABABCD-58E1-4D0D-AC29-3D61CE5698FE}" srcOrd="1" destOrd="0" presId="urn:microsoft.com/office/officeart/2018/5/layout/CenteredIconLabelDescriptionList"/>
    <dgm:cxn modelId="{18FB5497-0C13-4135-B3A6-3E8718036DFD}" type="presParOf" srcId="{E1766423-47A0-4E1B-A7CA-E48AA4F5DA42}" destId="{0AEB1A56-FB03-48F1-AB26-CDDFFCAC5A75}" srcOrd="2" destOrd="0" presId="urn:microsoft.com/office/officeart/2018/5/layout/CenteredIconLabelDescriptionList"/>
    <dgm:cxn modelId="{14292E70-757D-4A24-801A-7843A2407872}" type="presParOf" srcId="{E1766423-47A0-4E1B-A7CA-E48AA4F5DA42}" destId="{BD5C4033-99D7-4C15-8DB2-329DD28E4C4E}" srcOrd="3" destOrd="0" presId="urn:microsoft.com/office/officeart/2018/5/layout/CenteredIconLabelDescriptionList"/>
    <dgm:cxn modelId="{4B956BF5-0806-478F-AB0C-37C42AF09D11}" type="presParOf" srcId="{E1766423-47A0-4E1B-A7CA-E48AA4F5DA42}" destId="{317BCBA0-8F74-452F-A6DE-371788EC9D9F}" srcOrd="4" destOrd="0" presId="urn:microsoft.com/office/officeart/2018/5/layout/CenteredIconLabelDescriptionList"/>
    <dgm:cxn modelId="{F4140936-6822-4D6A-8AA2-C8CBEDF47F3E}" type="presParOf" srcId="{38339236-1E60-496D-A5B0-8FB168B5CC2F}" destId="{28281DC0-BCD6-4AE0-B12C-6D30C32B2BEE}" srcOrd="1" destOrd="0" presId="urn:microsoft.com/office/officeart/2018/5/layout/CenteredIconLabelDescriptionList"/>
    <dgm:cxn modelId="{F4B66330-1132-44AB-A6ED-65EA32CCDEB0}" type="presParOf" srcId="{38339236-1E60-496D-A5B0-8FB168B5CC2F}" destId="{20E27410-56B0-49FE-9BEB-0FA9EC02DE73}" srcOrd="2" destOrd="0" presId="urn:microsoft.com/office/officeart/2018/5/layout/CenteredIconLabelDescriptionList"/>
    <dgm:cxn modelId="{D0241F04-920D-400A-B2F2-8F3042C67F89}" type="presParOf" srcId="{20E27410-56B0-49FE-9BEB-0FA9EC02DE73}" destId="{0438309F-91C5-4432-9BF4-950DF9B820A0}" srcOrd="0" destOrd="0" presId="urn:microsoft.com/office/officeart/2018/5/layout/CenteredIconLabelDescriptionList"/>
    <dgm:cxn modelId="{35C149FA-A6B8-4A2E-AE91-CAB0CC61B422}" type="presParOf" srcId="{20E27410-56B0-49FE-9BEB-0FA9EC02DE73}" destId="{B7E3A7B0-AE40-45D2-97DD-AF25E5E05246}" srcOrd="1" destOrd="0" presId="urn:microsoft.com/office/officeart/2018/5/layout/CenteredIconLabelDescriptionList"/>
    <dgm:cxn modelId="{6367E49E-3308-454A-A4C8-3BC20436FBA4}" type="presParOf" srcId="{20E27410-56B0-49FE-9BEB-0FA9EC02DE73}" destId="{6BB7963D-D1F2-42EA-9938-53A357AA2980}" srcOrd="2" destOrd="0" presId="urn:microsoft.com/office/officeart/2018/5/layout/CenteredIconLabelDescriptionList"/>
    <dgm:cxn modelId="{D99FAD43-1B8D-4E08-97DE-6927D6E30121}" type="presParOf" srcId="{20E27410-56B0-49FE-9BEB-0FA9EC02DE73}" destId="{C96166DC-6289-43E6-BCCD-2E059BE14F49}" srcOrd="3" destOrd="0" presId="urn:microsoft.com/office/officeart/2018/5/layout/CenteredIconLabelDescriptionList"/>
    <dgm:cxn modelId="{9964E54A-FA4B-40FA-A843-8EA301E77C9D}" type="presParOf" srcId="{20E27410-56B0-49FE-9BEB-0FA9EC02DE73}" destId="{E5FDD888-AE85-4352-A4EB-24F7D7D97B3B}" srcOrd="4" destOrd="0" presId="urn:microsoft.com/office/officeart/2018/5/layout/CenteredIconLabelDescriptionList"/>
    <dgm:cxn modelId="{42022F42-92B9-4F08-9331-B4C123A5D0B4}" type="presParOf" srcId="{38339236-1E60-496D-A5B0-8FB168B5CC2F}" destId="{4FBE53EA-C488-44AB-AE47-AC3CB9C695C4}" srcOrd="3" destOrd="0" presId="urn:microsoft.com/office/officeart/2018/5/layout/CenteredIconLabelDescriptionList"/>
    <dgm:cxn modelId="{ED428C35-7149-4974-8F34-DAC5F6537AA9}" type="presParOf" srcId="{38339236-1E60-496D-A5B0-8FB168B5CC2F}" destId="{32B02CEB-98C2-4559-A4C7-2C54D5A7D8E3}" srcOrd="4" destOrd="0" presId="urn:microsoft.com/office/officeart/2018/5/layout/CenteredIconLabelDescriptionList"/>
    <dgm:cxn modelId="{D085FE2D-E925-465D-B883-75615219D95F}" type="presParOf" srcId="{32B02CEB-98C2-4559-A4C7-2C54D5A7D8E3}" destId="{437E6C5E-C896-445F-B3A8-67A22B198CE5}" srcOrd="0" destOrd="0" presId="urn:microsoft.com/office/officeart/2018/5/layout/CenteredIconLabelDescriptionList"/>
    <dgm:cxn modelId="{DAFF4E99-E020-41B4-8F1B-1783D6310C85}" type="presParOf" srcId="{32B02CEB-98C2-4559-A4C7-2C54D5A7D8E3}" destId="{FEC0D3DB-9216-4D7D-BDAF-C26255EE61B9}" srcOrd="1" destOrd="0" presId="urn:microsoft.com/office/officeart/2018/5/layout/CenteredIconLabelDescriptionList"/>
    <dgm:cxn modelId="{2CD448F5-CC03-4CDE-A0AE-AA024C9A5322}" type="presParOf" srcId="{32B02CEB-98C2-4559-A4C7-2C54D5A7D8E3}" destId="{C26B96FE-BD20-4509-B3E6-183E4BE49FB7}" srcOrd="2" destOrd="0" presId="urn:microsoft.com/office/officeart/2018/5/layout/CenteredIconLabelDescriptionList"/>
    <dgm:cxn modelId="{9445E8BB-0C69-47FA-A748-591BA76C70CA}" type="presParOf" srcId="{32B02CEB-98C2-4559-A4C7-2C54D5A7D8E3}" destId="{616F5F27-447D-4F4E-A765-4D0FC0CA0737}" srcOrd="3" destOrd="0" presId="urn:microsoft.com/office/officeart/2018/5/layout/CenteredIconLabelDescriptionList"/>
    <dgm:cxn modelId="{70F691C5-2362-47D6-8F25-9EC6E6444EB0}" type="presParOf" srcId="{32B02CEB-98C2-4559-A4C7-2C54D5A7D8E3}" destId="{41D8D9D5-5B2B-417A-A760-F11855F5EFE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90ACB7E-183C-4FFE-BC04-1B267340080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650F35D-E4BF-480E-9BF5-E32C68E0933A}">
      <dgm:prSet/>
      <dgm:spPr/>
      <dgm:t>
        <a:bodyPr/>
        <a:lstStyle/>
        <a:p>
          <a:r>
            <a:rPr lang="en-CA"/>
            <a:t>More Salient Identities will be Enacted with More Frequency</a:t>
          </a:r>
          <a:endParaRPr lang="en-US"/>
        </a:p>
      </dgm:t>
    </dgm:pt>
    <dgm:pt modelId="{872C7128-F6F1-4614-AE73-C531C1C2D9C8}" type="parTrans" cxnId="{F62EEAAA-BA80-4839-97D9-B47831BA826C}">
      <dgm:prSet/>
      <dgm:spPr/>
      <dgm:t>
        <a:bodyPr/>
        <a:lstStyle/>
        <a:p>
          <a:endParaRPr lang="en-US"/>
        </a:p>
      </dgm:t>
    </dgm:pt>
    <dgm:pt modelId="{2ED81708-F4E9-41B6-ADB3-BC3EDD4E6A66}" type="sibTrans" cxnId="{F62EEAAA-BA80-4839-97D9-B47831BA826C}">
      <dgm:prSet/>
      <dgm:spPr/>
      <dgm:t>
        <a:bodyPr/>
        <a:lstStyle/>
        <a:p>
          <a:endParaRPr lang="en-US"/>
        </a:p>
      </dgm:t>
    </dgm:pt>
    <dgm:pt modelId="{4C6F4CBE-7D62-46D3-B47C-9DF50EF8D17A}">
      <dgm:prSet/>
      <dgm:spPr/>
      <dgm:t>
        <a:bodyPr/>
        <a:lstStyle/>
        <a:p>
          <a:r>
            <a:rPr lang="en-CA"/>
            <a:t>More Salient Identities will be Enacted in More Situations</a:t>
          </a:r>
          <a:endParaRPr lang="en-US"/>
        </a:p>
      </dgm:t>
    </dgm:pt>
    <dgm:pt modelId="{DEBC50F5-93D3-45E6-9CC1-445CFD5F078D}" type="parTrans" cxnId="{876160E6-1952-4853-93D0-2AB5C0E02019}">
      <dgm:prSet/>
      <dgm:spPr/>
      <dgm:t>
        <a:bodyPr/>
        <a:lstStyle/>
        <a:p>
          <a:endParaRPr lang="en-US"/>
        </a:p>
      </dgm:t>
    </dgm:pt>
    <dgm:pt modelId="{936A3413-B3DC-4D36-AA04-37B34EB0FC12}" type="sibTrans" cxnId="{876160E6-1952-4853-93D0-2AB5C0E02019}">
      <dgm:prSet/>
      <dgm:spPr/>
      <dgm:t>
        <a:bodyPr/>
        <a:lstStyle/>
        <a:p>
          <a:endParaRPr lang="en-US"/>
        </a:p>
      </dgm:t>
    </dgm:pt>
    <dgm:pt modelId="{48A0C627-2699-4807-B153-07D151FEEA7C}">
      <dgm:prSet/>
      <dgm:spPr/>
      <dgm:t>
        <a:bodyPr/>
        <a:lstStyle/>
        <a:p>
          <a:r>
            <a:rPr lang="en-CA"/>
            <a:t>More Salient Identities are Less Situational</a:t>
          </a:r>
          <a:endParaRPr lang="en-US"/>
        </a:p>
      </dgm:t>
    </dgm:pt>
    <dgm:pt modelId="{AC2AF182-3B67-4154-A6C6-990782A56298}" type="parTrans" cxnId="{9C743E9B-7D58-44C1-9ECB-D5CC209414AE}">
      <dgm:prSet/>
      <dgm:spPr/>
      <dgm:t>
        <a:bodyPr/>
        <a:lstStyle/>
        <a:p>
          <a:endParaRPr lang="en-US"/>
        </a:p>
      </dgm:t>
    </dgm:pt>
    <dgm:pt modelId="{DA6E65BD-EB54-4659-AC10-B94BD314C3DB}" type="sibTrans" cxnId="{9C743E9B-7D58-44C1-9ECB-D5CC209414AE}">
      <dgm:prSet/>
      <dgm:spPr/>
      <dgm:t>
        <a:bodyPr/>
        <a:lstStyle/>
        <a:p>
          <a:endParaRPr lang="en-US"/>
        </a:p>
      </dgm:t>
    </dgm:pt>
    <dgm:pt modelId="{3DD7651F-18F8-4BC4-BFA6-0FC849C1D2EC}">
      <dgm:prSet/>
      <dgm:spPr/>
      <dgm:t>
        <a:bodyPr/>
        <a:lstStyle/>
        <a:p>
          <a:r>
            <a:rPr lang="en-CA"/>
            <a:t>Conform More with Role Expectations of Salient Identities</a:t>
          </a:r>
          <a:endParaRPr lang="en-US"/>
        </a:p>
      </dgm:t>
    </dgm:pt>
    <dgm:pt modelId="{B39803B4-1616-4E88-BAED-FF0AB0BED90E}" type="parTrans" cxnId="{93399B0B-5B63-4AE6-8339-C9B02C66BD87}">
      <dgm:prSet/>
      <dgm:spPr/>
      <dgm:t>
        <a:bodyPr/>
        <a:lstStyle/>
        <a:p>
          <a:endParaRPr lang="en-US"/>
        </a:p>
      </dgm:t>
    </dgm:pt>
    <dgm:pt modelId="{6B4A2912-9A2F-44BB-AF6C-FF5BD4A29F85}" type="sibTrans" cxnId="{93399B0B-5B63-4AE6-8339-C9B02C66BD87}">
      <dgm:prSet/>
      <dgm:spPr/>
      <dgm:t>
        <a:bodyPr/>
        <a:lstStyle/>
        <a:p>
          <a:endParaRPr lang="en-US"/>
        </a:p>
      </dgm:t>
    </dgm:pt>
    <dgm:pt modelId="{70B99CCE-BB93-481E-AACD-5A8B937E26B9}" type="pres">
      <dgm:prSet presAssocID="{590ACB7E-183C-4FFE-BC04-1B267340080B}" presName="outerComposite" presStyleCnt="0">
        <dgm:presLayoutVars>
          <dgm:chMax val="5"/>
          <dgm:dir/>
          <dgm:resizeHandles val="exact"/>
        </dgm:presLayoutVars>
      </dgm:prSet>
      <dgm:spPr/>
    </dgm:pt>
    <dgm:pt modelId="{261D8C5B-F582-47BF-B223-66430CCB27BA}" type="pres">
      <dgm:prSet presAssocID="{590ACB7E-183C-4FFE-BC04-1B267340080B}" presName="dummyMaxCanvas" presStyleCnt="0">
        <dgm:presLayoutVars/>
      </dgm:prSet>
      <dgm:spPr/>
    </dgm:pt>
    <dgm:pt modelId="{2E594C36-6869-4361-94C7-4DD34036A1CF}" type="pres">
      <dgm:prSet presAssocID="{590ACB7E-183C-4FFE-BC04-1B267340080B}" presName="FourNodes_1" presStyleLbl="node1" presStyleIdx="0" presStyleCnt="4">
        <dgm:presLayoutVars>
          <dgm:bulletEnabled val="1"/>
        </dgm:presLayoutVars>
      </dgm:prSet>
      <dgm:spPr/>
    </dgm:pt>
    <dgm:pt modelId="{BD362A6D-C7DD-4748-B4CC-8B606E4F3D4D}" type="pres">
      <dgm:prSet presAssocID="{590ACB7E-183C-4FFE-BC04-1B267340080B}" presName="FourNodes_2" presStyleLbl="node1" presStyleIdx="1" presStyleCnt="4">
        <dgm:presLayoutVars>
          <dgm:bulletEnabled val="1"/>
        </dgm:presLayoutVars>
      </dgm:prSet>
      <dgm:spPr/>
    </dgm:pt>
    <dgm:pt modelId="{1A8A9B28-982B-41A5-88A1-50986404296E}" type="pres">
      <dgm:prSet presAssocID="{590ACB7E-183C-4FFE-BC04-1B267340080B}" presName="FourNodes_3" presStyleLbl="node1" presStyleIdx="2" presStyleCnt="4">
        <dgm:presLayoutVars>
          <dgm:bulletEnabled val="1"/>
        </dgm:presLayoutVars>
      </dgm:prSet>
      <dgm:spPr/>
    </dgm:pt>
    <dgm:pt modelId="{CAA5E72B-8F9C-4731-B6A4-A2011BBB72A0}" type="pres">
      <dgm:prSet presAssocID="{590ACB7E-183C-4FFE-BC04-1B267340080B}" presName="FourNodes_4" presStyleLbl="node1" presStyleIdx="3" presStyleCnt="4">
        <dgm:presLayoutVars>
          <dgm:bulletEnabled val="1"/>
        </dgm:presLayoutVars>
      </dgm:prSet>
      <dgm:spPr/>
    </dgm:pt>
    <dgm:pt modelId="{7E06BBEB-6C34-47EA-B251-926EA939C83C}" type="pres">
      <dgm:prSet presAssocID="{590ACB7E-183C-4FFE-BC04-1B267340080B}" presName="FourConn_1-2" presStyleLbl="fgAccFollowNode1" presStyleIdx="0" presStyleCnt="3">
        <dgm:presLayoutVars>
          <dgm:bulletEnabled val="1"/>
        </dgm:presLayoutVars>
      </dgm:prSet>
      <dgm:spPr/>
    </dgm:pt>
    <dgm:pt modelId="{E58D06FF-0C73-4978-BDE0-CE0CC0F2BA70}" type="pres">
      <dgm:prSet presAssocID="{590ACB7E-183C-4FFE-BC04-1B267340080B}" presName="FourConn_2-3" presStyleLbl="fgAccFollowNode1" presStyleIdx="1" presStyleCnt="3">
        <dgm:presLayoutVars>
          <dgm:bulletEnabled val="1"/>
        </dgm:presLayoutVars>
      </dgm:prSet>
      <dgm:spPr/>
    </dgm:pt>
    <dgm:pt modelId="{6EC3FA84-A9D1-4DBA-9B7F-23AEB067EAD7}" type="pres">
      <dgm:prSet presAssocID="{590ACB7E-183C-4FFE-BC04-1B267340080B}" presName="FourConn_3-4" presStyleLbl="fgAccFollowNode1" presStyleIdx="2" presStyleCnt="3">
        <dgm:presLayoutVars>
          <dgm:bulletEnabled val="1"/>
        </dgm:presLayoutVars>
      </dgm:prSet>
      <dgm:spPr/>
    </dgm:pt>
    <dgm:pt modelId="{18228920-5D0D-4D4E-BD52-5D1A417AA20B}" type="pres">
      <dgm:prSet presAssocID="{590ACB7E-183C-4FFE-BC04-1B267340080B}" presName="FourNodes_1_text" presStyleLbl="node1" presStyleIdx="3" presStyleCnt="4">
        <dgm:presLayoutVars>
          <dgm:bulletEnabled val="1"/>
        </dgm:presLayoutVars>
      </dgm:prSet>
      <dgm:spPr/>
    </dgm:pt>
    <dgm:pt modelId="{AEA69EBB-CF9F-4E90-AC94-AE1A2FAA282B}" type="pres">
      <dgm:prSet presAssocID="{590ACB7E-183C-4FFE-BC04-1B267340080B}" presName="FourNodes_2_text" presStyleLbl="node1" presStyleIdx="3" presStyleCnt="4">
        <dgm:presLayoutVars>
          <dgm:bulletEnabled val="1"/>
        </dgm:presLayoutVars>
      </dgm:prSet>
      <dgm:spPr/>
    </dgm:pt>
    <dgm:pt modelId="{059086E1-731E-4406-BE4C-0F817AC85B03}" type="pres">
      <dgm:prSet presAssocID="{590ACB7E-183C-4FFE-BC04-1B267340080B}" presName="FourNodes_3_text" presStyleLbl="node1" presStyleIdx="3" presStyleCnt="4">
        <dgm:presLayoutVars>
          <dgm:bulletEnabled val="1"/>
        </dgm:presLayoutVars>
      </dgm:prSet>
      <dgm:spPr/>
    </dgm:pt>
    <dgm:pt modelId="{0BB5704E-7D4E-4102-8696-F586DB011854}" type="pres">
      <dgm:prSet presAssocID="{590ACB7E-183C-4FFE-BC04-1B267340080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3399B0B-5B63-4AE6-8339-C9B02C66BD87}" srcId="{590ACB7E-183C-4FFE-BC04-1B267340080B}" destId="{3DD7651F-18F8-4BC4-BFA6-0FC849C1D2EC}" srcOrd="3" destOrd="0" parTransId="{B39803B4-1616-4E88-BAED-FF0AB0BED90E}" sibTransId="{6B4A2912-9A2F-44BB-AF6C-FF5BD4A29F85}"/>
    <dgm:cxn modelId="{BF125514-531F-4949-B517-D56F9062A2DA}" type="presOf" srcId="{DA6E65BD-EB54-4659-AC10-B94BD314C3DB}" destId="{6EC3FA84-A9D1-4DBA-9B7F-23AEB067EAD7}" srcOrd="0" destOrd="0" presId="urn:microsoft.com/office/officeart/2005/8/layout/vProcess5"/>
    <dgm:cxn modelId="{3E7AF51A-1596-4F75-BEC4-AAD1AF9D690D}" type="presOf" srcId="{48A0C627-2699-4807-B153-07D151FEEA7C}" destId="{1A8A9B28-982B-41A5-88A1-50986404296E}" srcOrd="0" destOrd="0" presId="urn:microsoft.com/office/officeart/2005/8/layout/vProcess5"/>
    <dgm:cxn modelId="{F8461839-E1B9-4A6A-9829-5D2B6E948182}" type="presOf" srcId="{2ED81708-F4E9-41B6-ADB3-BC3EDD4E6A66}" destId="{7E06BBEB-6C34-47EA-B251-926EA939C83C}" srcOrd="0" destOrd="0" presId="urn:microsoft.com/office/officeart/2005/8/layout/vProcess5"/>
    <dgm:cxn modelId="{79AB9C3A-D54C-4D66-A4D3-78782257B121}" type="presOf" srcId="{590ACB7E-183C-4FFE-BC04-1B267340080B}" destId="{70B99CCE-BB93-481E-AACD-5A8B937E26B9}" srcOrd="0" destOrd="0" presId="urn:microsoft.com/office/officeart/2005/8/layout/vProcess5"/>
    <dgm:cxn modelId="{3CC44847-F813-4AD7-9C5D-F0AC406F59C5}" type="presOf" srcId="{8650F35D-E4BF-480E-9BF5-E32C68E0933A}" destId="{2E594C36-6869-4361-94C7-4DD34036A1CF}" srcOrd="0" destOrd="0" presId="urn:microsoft.com/office/officeart/2005/8/layout/vProcess5"/>
    <dgm:cxn modelId="{F2A8966A-FCFD-4D78-9EB8-FB103075E027}" type="presOf" srcId="{3DD7651F-18F8-4BC4-BFA6-0FC849C1D2EC}" destId="{CAA5E72B-8F9C-4731-B6A4-A2011BBB72A0}" srcOrd="0" destOrd="0" presId="urn:microsoft.com/office/officeart/2005/8/layout/vProcess5"/>
    <dgm:cxn modelId="{DE47D14E-FF6A-4C65-A707-45C9FE03DA7C}" type="presOf" srcId="{936A3413-B3DC-4D36-AA04-37B34EB0FC12}" destId="{E58D06FF-0C73-4978-BDE0-CE0CC0F2BA70}" srcOrd="0" destOrd="0" presId="urn:microsoft.com/office/officeart/2005/8/layout/vProcess5"/>
    <dgm:cxn modelId="{97AFAC74-941A-4D4B-8C58-1851D5E4B912}" type="presOf" srcId="{8650F35D-E4BF-480E-9BF5-E32C68E0933A}" destId="{18228920-5D0D-4D4E-BD52-5D1A417AA20B}" srcOrd="1" destOrd="0" presId="urn:microsoft.com/office/officeart/2005/8/layout/vProcess5"/>
    <dgm:cxn modelId="{3EEDC395-2F67-48BE-B1E6-A205594C7CA9}" type="presOf" srcId="{4C6F4CBE-7D62-46D3-B47C-9DF50EF8D17A}" destId="{AEA69EBB-CF9F-4E90-AC94-AE1A2FAA282B}" srcOrd="1" destOrd="0" presId="urn:microsoft.com/office/officeart/2005/8/layout/vProcess5"/>
    <dgm:cxn modelId="{9C743E9B-7D58-44C1-9ECB-D5CC209414AE}" srcId="{590ACB7E-183C-4FFE-BC04-1B267340080B}" destId="{48A0C627-2699-4807-B153-07D151FEEA7C}" srcOrd="2" destOrd="0" parTransId="{AC2AF182-3B67-4154-A6C6-990782A56298}" sibTransId="{DA6E65BD-EB54-4659-AC10-B94BD314C3DB}"/>
    <dgm:cxn modelId="{5213109E-2C65-4774-9759-88902ED376D7}" type="presOf" srcId="{3DD7651F-18F8-4BC4-BFA6-0FC849C1D2EC}" destId="{0BB5704E-7D4E-4102-8696-F586DB011854}" srcOrd="1" destOrd="0" presId="urn:microsoft.com/office/officeart/2005/8/layout/vProcess5"/>
    <dgm:cxn modelId="{F62EEAAA-BA80-4839-97D9-B47831BA826C}" srcId="{590ACB7E-183C-4FFE-BC04-1B267340080B}" destId="{8650F35D-E4BF-480E-9BF5-E32C68E0933A}" srcOrd="0" destOrd="0" parTransId="{872C7128-F6F1-4614-AE73-C531C1C2D9C8}" sibTransId="{2ED81708-F4E9-41B6-ADB3-BC3EDD4E6A66}"/>
    <dgm:cxn modelId="{38A8B5C6-19A0-4114-824C-438A569D45C3}" type="presOf" srcId="{4C6F4CBE-7D62-46D3-B47C-9DF50EF8D17A}" destId="{BD362A6D-C7DD-4748-B4CC-8B606E4F3D4D}" srcOrd="0" destOrd="0" presId="urn:microsoft.com/office/officeart/2005/8/layout/vProcess5"/>
    <dgm:cxn modelId="{0F7DE7CD-D6A6-403B-8351-9446CCB6EE17}" type="presOf" srcId="{48A0C627-2699-4807-B153-07D151FEEA7C}" destId="{059086E1-731E-4406-BE4C-0F817AC85B03}" srcOrd="1" destOrd="0" presId="urn:microsoft.com/office/officeart/2005/8/layout/vProcess5"/>
    <dgm:cxn modelId="{876160E6-1952-4853-93D0-2AB5C0E02019}" srcId="{590ACB7E-183C-4FFE-BC04-1B267340080B}" destId="{4C6F4CBE-7D62-46D3-B47C-9DF50EF8D17A}" srcOrd="1" destOrd="0" parTransId="{DEBC50F5-93D3-45E6-9CC1-445CFD5F078D}" sibTransId="{936A3413-B3DC-4D36-AA04-37B34EB0FC12}"/>
    <dgm:cxn modelId="{3FF08961-AF4D-469E-BECF-B5AB842BB7E5}" type="presParOf" srcId="{70B99CCE-BB93-481E-AACD-5A8B937E26B9}" destId="{261D8C5B-F582-47BF-B223-66430CCB27BA}" srcOrd="0" destOrd="0" presId="urn:microsoft.com/office/officeart/2005/8/layout/vProcess5"/>
    <dgm:cxn modelId="{F73B335E-4A9E-4DA2-B5F9-012449471CC2}" type="presParOf" srcId="{70B99CCE-BB93-481E-AACD-5A8B937E26B9}" destId="{2E594C36-6869-4361-94C7-4DD34036A1CF}" srcOrd="1" destOrd="0" presId="urn:microsoft.com/office/officeart/2005/8/layout/vProcess5"/>
    <dgm:cxn modelId="{B6674B78-BEFD-44EF-BB24-1AE6D0AD5866}" type="presParOf" srcId="{70B99CCE-BB93-481E-AACD-5A8B937E26B9}" destId="{BD362A6D-C7DD-4748-B4CC-8B606E4F3D4D}" srcOrd="2" destOrd="0" presId="urn:microsoft.com/office/officeart/2005/8/layout/vProcess5"/>
    <dgm:cxn modelId="{72987ECB-9DED-43B2-A68A-90935BE495E5}" type="presParOf" srcId="{70B99CCE-BB93-481E-AACD-5A8B937E26B9}" destId="{1A8A9B28-982B-41A5-88A1-50986404296E}" srcOrd="3" destOrd="0" presId="urn:microsoft.com/office/officeart/2005/8/layout/vProcess5"/>
    <dgm:cxn modelId="{DCB84FFA-4892-4019-907C-15A3E9530D72}" type="presParOf" srcId="{70B99CCE-BB93-481E-AACD-5A8B937E26B9}" destId="{CAA5E72B-8F9C-4731-B6A4-A2011BBB72A0}" srcOrd="4" destOrd="0" presId="urn:microsoft.com/office/officeart/2005/8/layout/vProcess5"/>
    <dgm:cxn modelId="{48C86E0C-B360-4EB8-B265-23775CF36248}" type="presParOf" srcId="{70B99CCE-BB93-481E-AACD-5A8B937E26B9}" destId="{7E06BBEB-6C34-47EA-B251-926EA939C83C}" srcOrd="5" destOrd="0" presId="urn:microsoft.com/office/officeart/2005/8/layout/vProcess5"/>
    <dgm:cxn modelId="{4D9075AF-31DE-420C-814D-D6163793BF11}" type="presParOf" srcId="{70B99CCE-BB93-481E-AACD-5A8B937E26B9}" destId="{E58D06FF-0C73-4978-BDE0-CE0CC0F2BA70}" srcOrd="6" destOrd="0" presId="urn:microsoft.com/office/officeart/2005/8/layout/vProcess5"/>
    <dgm:cxn modelId="{1C50B575-D666-48A8-8D90-A5B57F1F035E}" type="presParOf" srcId="{70B99CCE-BB93-481E-AACD-5A8B937E26B9}" destId="{6EC3FA84-A9D1-4DBA-9B7F-23AEB067EAD7}" srcOrd="7" destOrd="0" presId="urn:microsoft.com/office/officeart/2005/8/layout/vProcess5"/>
    <dgm:cxn modelId="{17B2CBA5-BB64-4398-93F7-3CC7F58B464F}" type="presParOf" srcId="{70B99CCE-BB93-481E-AACD-5A8B937E26B9}" destId="{18228920-5D0D-4D4E-BD52-5D1A417AA20B}" srcOrd="8" destOrd="0" presId="urn:microsoft.com/office/officeart/2005/8/layout/vProcess5"/>
    <dgm:cxn modelId="{D6E14BAD-A4C9-4C90-91BF-6B68210BE7FC}" type="presParOf" srcId="{70B99CCE-BB93-481E-AACD-5A8B937E26B9}" destId="{AEA69EBB-CF9F-4E90-AC94-AE1A2FAA282B}" srcOrd="9" destOrd="0" presId="urn:microsoft.com/office/officeart/2005/8/layout/vProcess5"/>
    <dgm:cxn modelId="{16317048-FE57-467C-BA13-1BFE6B349E84}" type="presParOf" srcId="{70B99CCE-BB93-481E-AACD-5A8B937E26B9}" destId="{059086E1-731E-4406-BE4C-0F817AC85B03}" srcOrd="10" destOrd="0" presId="urn:microsoft.com/office/officeart/2005/8/layout/vProcess5"/>
    <dgm:cxn modelId="{E7F505B7-8BE1-4433-91F6-02DF1D0B70B7}" type="presParOf" srcId="{70B99CCE-BB93-481E-AACD-5A8B937E26B9}" destId="{0BB5704E-7D4E-4102-8696-F586DB01185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247543-C6F3-4DF8-92D1-F6865D31D28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6AD91F-8CA3-47B5-B2D9-99D5780FC7CA}">
      <dgm:prSet/>
      <dgm:spPr/>
      <dgm:t>
        <a:bodyPr/>
        <a:lstStyle/>
        <a:p>
          <a:r>
            <a:rPr lang="en-CA"/>
            <a:t>Inherent in All Social Situations</a:t>
          </a:r>
          <a:endParaRPr lang="en-US"/>
        </a:p>
      </dgm:t>
    </dgm:pt>
    <dgm:pt modelId="{D30429F9-2FEA-4831-BCCD-76B1DD44A6C3}" type="parTrans" cxnId="{089A117A-F1BE-4C34-BB09-76470BE4495E}">
      <dgm:prSet/>
      <dgm:spPr/>
      <dgm:t>
        <a:bodyPr/>
        <a:lstStyle/>
        <a:p>
          <a:endParaRPr lang="en-US"/>
        </a:p>
      </dgm:t>
    </dgm:pt>
    <dgm:pt modelId="{4050C8E5-9A00-4A3B-84F5-D51597F3DD50}" type="sibTrans" cxnId="{089A117A-F1BE-4C34-BB09-76470BE4495E}">
      <dgm:prSet/>
      <dgm:spPr/>
      <dgm:t>
        <a:bodyPr/>
        <a:lstStyle/>
        <a:p>
          <a:endParaRPr lang="en-US"/>
        </a:p>
      </dgm:t>
    </dgm:pt>
    <dgm:pt modelId="{7C519EF8-833B-495A-A433-4CCF3FAED502}">
      <dgm:prSet/>
      <dgm:spPr/>
      <dgm:t>
        <a:bodyPr/>
        <a:lstStyle/>
        <a:p>
          <a:r>
            <a:rPr lang="en-US"/>
            <a:t>“the processes by which individuals attempt to control the impressions that others form of them in social interactions”</a:t>
          </a:r>
        </a:p>
      </dgm:t>
    </dgm:pt>
    <dgm:pt modelId="{30BC611B-B65C-4C2B-9E5C-A5647C665734}" type="parTrans" cxnId="{F6761610-C56D-427B-9ED2-34FA4632965E}">
      <dgm:prSet/>
      <dgm:spPr/>
      <dgm:t>
        <a:bodyPr/>
        <a:lstStyle/>
        <a:p>
          <a:endParaRPr lang="en-US"/>
        </a:p>
      </dgm:t>
    </dgm:pt>
    <dgm:pt modelId="{5824AA4B-FF5C-420B-8CA2-DCBBFD7B45F4}" type="sibTrans" cxnId="{F6761610-C56D-427B-9ED2-34FA4632965E}">
      <dgm:prSet/>
      <dgm:spPr/>
      <dgm:t>
        <a:bodyPr/>
        <a:lstStyle/>
        <a:p>
          <a:endParaRPr lang="en-US"/>
        </a:p>
      </dgm:t>
    </dgm:pt>
    <dgm:pt modelId="{11675D8E-CA12-4257-8D31-95771F042B34}">
      <dgm:prSet/>
      <dgm:spPr/>
      <dgm:t>
        <a:bodyPr/>
        <a:lstStyle/>
        <a:p>
          <a:r>
            <a:rPr lang="en-US"/>
            <a:t>Authentic, Ideal, and Tactical</a:t>
          </a:r>
        </a:p>
      </dgm:t>
    </dgm:pt>
    <dgm:pt modelId="{E6AFF7E8-CD24-4B1F-831C-51994831108A}" type="parTrans" cxnId="{6433DF99-788A-47DE-8AC7-13B34C99D1E5}">
      <dgm:prSet/>
      <dgm:spPr/>
      <dgm:t>
        <a:bodyPr/>
        <a:lstStyle/>
        <a:p>
          <a:endParaRPr lang="en-US"/>
        </a:p>
      </dgm:t>
    </dgm:pt>
    <dgm:pt modelId="{AB00281C-CD98-4D1A-94AC-BF2B1A8D0170}" type="sibTrans" cxnId="{6433DF99-788A-47DE-8AC7-13B34C99D1E5}">
      <dgm:prSet/>
      <dgm:spPr/>
      <dgm:t>
        <a:bodyPr/>
        <a:lstStyle/>
        <a:p>
          <a:endParaRPr lang="en-US"/>
        </a:p>
      </dgm:t>
    </dgm:pt>
    <dgm:pt modelId="{00D43C6D-4AAD-433F-A2F5-4DBA4DEF1D5D}" type="pres">
      <dgm:prSet presAssocID="{39247543-C6F3-4DF8-92D1-F6865D31D289}" presName="root" presStyleCnt="0">
        <dgm:presLayoutVars>
          <dgm:dir/>
          <dgm:resizeHandles val="exact"/>
        </dgm:presLayoutVars>
      </dgm:prSet>
      <dgm:spPr/>
    </dgm:pt>
    <dgm:pt modelId="{0383EFA1-40FD-4ABF-8C6F-F90E5B582E42}" type="pres">
      <dgm:prSet presAssocID="{876AD91F-8CA3-47B5-B2D9-99D5780FC7CA}" presName="compNode" presStyleCnt="0"/>
      <dgm:spPr/>
    </dgm:pt>
    <dgm:pt modelId="{2E3C3F66-13DD-4D15-8B0C-ECA33DCF4861}" type="pres">
      <dgm:prSet presAssocID="{876AD91F-8CA3-47B5-B2D9-99D5780FC7CA}" presName="bgRect" presStyleLbl="bgShp" presStyleIdx="0" presStyleCnt="3"/>
      <dgm:spPr/>
    </dgm:pt>
    <dgm:pt modelId="{DD1BD292-3183-4CA2-9E82-048E194C68D6}" type="pres">
      <dgm:prSet presAssocID="{876AD91F-8CA3-47B5-B2D9-99D5780FC7C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38C248F-AE3D-4D56-AB8B-664C0619CADA}" type="pres">
      <dgm:prSet presAssocID="{876AD91F-8CA3-47B5-B2D9-99D5780FC7CA}" presName="spaceRect" presStyleCnt="0"/>
      <dgm:spPr/>
    </dgm:pt>
    <dgm:pt modelId="{47AF877C-F4B1-4C36-B513-0A4E951524A2}" type="pres">
      <dgm:prSet presAssocID="{876AD91F-8CA3-47B5-B2D9-99D5780FC7CA}" presName="parTx" presStyleLbl="revTx" presStyleIdx="0" presStyleCnt="3">
        <dgm:presLayoutVars>
          <dgm:chMax val="0"/>
          <dgm:chPref val="0"/>
        </dgm:presLayoutVars>
      </dgm:prSet>
      <dgm:spPr/>
    </dgm:pt>
    <dgm:pt modelId="{573A4308-390D-4263-B327-5F1C4B0C10D0}" type="pres">
      <dgm:prSet presAssocID="{4050C8E5-9A00-4A3B-84F5-D51597F3DD50}" presName="sibTrans" presStyleCnt="0"/>
      <dgm:spPr/>
    </dgm:pt>
    <dgm:pt modelId="{33D4B15E-4813-43AE-8A32-971052FFF856}" type="pres">
      <dgm:prSet presAssocID="{7C519EF8-833B-495A-A433-4CCF3FAED502}" presName="compNode" presStyleCnt="0"/>
      <dgm:spPr/>
    </dgm:pt>
    <dgm:pt modelId="{C3DB19E7-FFF4-4EF6-A96B-5380A7B688D4}" type="pres">
      <dgm:prSet presAssocID="{7C519EF8-833B-495A-A433-4CCF3FAED502}" presName="bgRect" presStyleLbl="bgShp" presStyleIdx="1" presStyleCnt="3"/>
      <dgm:spPr/>
    </dgm:pt>
    <dgm:pt modelId="{A3299948-08FC-4544-8FF4-43557E555B5A}" type="pres">
      <dgm:prSet presAssocID="{7C519EF8-833B-495A-A433-4CCF3FAED5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980A95FE-8661-428D-8A59-FAE14F0165F1}" type="pres">
      <dgm:prSet presAssocID="{7C519EF8-833B-495A-A433-4CCF3FAED502}" presName="spaceRect" presStyleCnt="0"/>
      <dgm:spPr/>
    </dgm:pt>
    <dgm:pt modelId="{43DABD2F-2303-4D11-A5FA-67C6FA807F85}" type="pres">
      <dgm:prSet presAssocID="{7C519EF8-833B-495A-A433-4CCF3FAED502}" presName="parTx" presStyleLbl="revTx" presStyleIdx="1" presStyleCnt="3">
        <dgm:presLayoutVars>
          <dgm:chMax val="0"/>
          <dgm:chPref val="0"/>
        </dgm:presLayoutVars>
      </dgm:prSet>
      <dgm:spPr/>
    </dgm:pt>
    <dgm:pt modelId="{9C9757D2-BDC8-47B1-BE47-C0BB5C073DC9}" type="pres">
      <dgm:prSet presAssocID="{5824AA4B-FF5C-420B-8CA2-DCBBFD7B45F4}" presName="sibTrans" presStyleCnt="0"/>
      <dgm:spPr/>
    </dgm:pt>
    <dgm:pt modelId="{CD74C268-F422-440C-8680-53C30D9BA983}" type="pres">
      <dgm:prSet presAssocID="{11675D8E-CA12-4257-8D31-95771F042B34}" presName="compNode" presStyleCnt="0"/>
      <dgm:spPr/>
    </dgm:pt>
    <dgm:pt modelId="{EEF1F9FD-ACF9-4253-8AE5-AE29899AE38F}" type="pres">
      <dgm:prSet presAssocID="{11675D8E-CA12-4257-8D31-95771F042B34}" presName="bgRect" presStyleLbl="bgShp" presStyleIdx="2" presStyleCnt="3"/>
      <dgm:spPr/>
    </dgm:pt>
    <dgm:pt modelId="{69DE9400-ACDC-4946-92D2-F1204B0763E0}" type="pres">
      <dgm:prSet presAssocID="{11675D8E-CA12-4257-8D31-95771F042B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5CD7D977-177D-4286-A5C3-1ACD54ADFF4A}" type="pres">
      <dgm:prSet presAssocID="{11675D8E-CA12-4257-8D31-95771F042B34}" presName="spaceRect" presStyleCnt="0"/>
      <dgm:spPr/>
    </dgm:pt>
    <dgm:pt modelId="{053BB838-A160-4464-9EDE-795F81C394E2}" type="pres">
      <dgm:prSet presAssocID="{11675D8E-CA12-4257-8D31-95771F042B3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D26AA03-C59F-46AD-9688-08992E2F71B4}" type="presOf" srcId="{11675D8E-CA12-4257-8D31-95771F042B34}" destId="{053BB838-A160-4464-9EDE-795F81C394E2}" srcOrd="0" destOrd="0" presId="urn:microsoft.com/office/officeart/2018/2/layout/IconVerticalSolidList"/>
    <dgm:cxn modelId="{F6761610-C56D-427B-9ED2-34FA4632965E}" srcId="{39247543-C6F3-4DF8-92D1-F6865D31D289}" destId="{7C519EF8-833B-495A-A433-4CCF3FAED502}" srcOrd="1" destOrd="0" parTransId="{30BC611B-B65C-4C2B-9E5C-A5647C665734}" sibTransId="{5824AA4B-FF5C-420B-8CA2-DCBBFD7B45F4}"/>
    <dgm:cxn modelId="{997D9619-7942-4820-80B8-04AB29176F56}" type="presOf" srcId="{7C519EF8-833B-495A-A433-4CCF3FAED502}" destId="{43DABD2F-2303-4D11-A5FA-67C6FA807F85}" srcOrd="0" destOrd="0" presId="urn:microsoft.com/office/officeart/2018/2/layout/IconVerticalSolidList"/>
    <dgm:cxn modelId="{089A117A-F1BE-4C34-BB09-76470BE4495E}" srcId="{39247543-C6F3-4DF8-92D1-F6865D31D289}" destId="{876AD91F-8CA3-47B5-B2D9-99D5780FC7CA}" srcOrd="0" destOrd="0" parTransId="{D30429F9-2FEA-4831-BCCD-76B1DD44A6C3}" sibTransId="{4050C8E5-9A00-4A3B-84F5-D51597F3DD50}"/>
    <dgm:cxn modelId="{6433DF99-788A-47DE-8AC7-13B34C99D1E5}" srcId="{39247543-C6F3-4DF8-92D1-F6865D31D289}" destId="{11675D8E-CA12-4257-8D31-95771F042B34}" srcOrd="2" destOrd="0" parTransId="{E6AFF7E8-CD24-4B1F-831C-51994831108A}" sibTransId="{AB00281C-CD98-4D1A-94AC-BF2B1A8D0170}"/>
    <dgm:cxn modelId="{9156DAC8-511F-4C79-BA1A-1104D2DE8217}" type="presOf" srcId="{39247543-C6F3-4DF8-92D1-F6865D31D289}" destId="{00D43C6D-4AAD-433F-A2F5-4DBA4DEF1D5D}" srcOrd="0" destOrd="0" presId="urn:microsoft.com/office/officeart/2018/2/layout/IconVerticalSolidList"/>
    <dgm:cxn modelId="{E7793EEE-F0BC-4785-9FAA-9018542B1912}" type="presOf" srcId="{876AD91F-8CA3-47B5-B2D9-99D5780FC7CA}" destId="{47AF877C-F4B1-4C36-B513-0A4E951524A2}" srcOrd="0" destOrd="0" presId="urn:microsoft.com/office/officeart/2018/2/layout/IconVerticalSolidList"/>
    <dgm:cxn modelId="{87BF1CB6-0E7F-4A61-BF19-9ABB8607212A}" type="presParOf" srcId="{00D43C6D-4AAD-433F-A2F5-4DBA4DEF1D5D}" destId="{0383EFA1-40FD-4ABF-8C6F-F90E5B582E42}" srcOrd="0" destOrd="0" presId="urn:microsoft.com/office/officeart/2018/2/layout/IconVerticalSolidList"/>
    <dgm:cxn modelId="{D004D8BE-69BA-4BBD-A8D3-027E18DC57A4}" type="presParOf" srcId="{0383EFA1-40FD-4ABF-8C6F-F90E5B582E42}" destId="{2E3C3F66-13DD-4D15-8B0C-ECA33DCF4861}" srcOrd="0" destOrd="0" presId="urn:microsoft.com/office/officeart/2018/2/layout/IconVerticalSolidList"/>
    <dgm:cxn modelId="{5D3012C3-5A6C-4BD1-97F7-9164AA832DD4}" type="presParOf" srcId="{0383EFA1-40FD-4ABF-8C6F-F90E5B582E42}" destId="{DD1BD292-3183-4CA2-9E82-048E194C68D6}" srcOrd="1" destOrd="0" presId="urn:microsoft.com/office/officeart/2018/2/layout/IconVerticalSolidList"/>
    <dgm:cxn modelId="{CB2C1572-5F24-4B99-AAE6-D2A0797B13A9}" type="presParOf" srcId="{0383EFA1-40FD-4ABF-8C6F-F90E5B582E42}" destId="{E38C248F-AE3D-4D56-AB8B-664C0619CADA}" srcOrd="2" destOrd="0" presId="urn:microsoft.com/office/officeart/2018/2/layout/IconVerticalSolidList"/>
    <dgm:cxn modelId="{C979851C-EAA6-431D-A09C-97C06BA60FC2}" type="presParOf" srcId="{0383EFA1-40FD-4ABF-8C6F-F90E5B582E42}" destId="{47AF877C-F4B1-4C36-B513-0A4E951524A2}" srcOrd="3" destOrd="0" presId="urn:microsoft.com/office/officeart/2018/2/layout/IconVerticalSolidList"/>
    <dgm:cxn modelId="{F06E046F-ADCB-4E4F-94DD-E760AC773E21}" type="presParOf" srcId="{00D43C6D-4AAD-433F-A2F5-4DBA4DEF1D5D}" destId="{573A4308-390D-4263-B327-5F1C4B0C10D0}" srcOrd="1" destOrd="0" presId="urn:microsoft.com/office/officeart/2018/2/layout/IconVerticalSolidList"/>
    <dgm:cxn modelId="{F29DAA45-68C4-436B-BA76-D8005C61BAE7}" type="presParOf" srcId="{00D43C6D-4AAD-433F-A2F5-4DBA4DEF1D5D}" destId="{33D4B15E-4813-43AE-8A32-971052FFF856}" srcOrd="2" destOrd="0" presId="urn:microsoft.com/office/officeart/2018/2/layout/IconVerticalSolidList"/>
    <dgm:cxn modelId="{8E753484-D696-4CD3-B2E3-C41FB1A47209}" type="presParOf" srcId="{33D4B15E-4813-43AE-8A32-971052FFF856}" destId="{C3DB19E7-FFF4-4EF6-A96B-5380A7B688D4}" srcOrd="0" destOrd="0" presId="urn:microsoft.com/office/officeart/2018/2/layout/IconVerticalSolidList"/>
    <dgm:cxn modelId="{D1287EC2-C286-4158-905C-CBCDE7F58F85}" type="presParOf" srcId="{33D4B15E-4813-43AE-8A32-971052FFF856}" destId="{A3299948-08FC-4544-8FF4-43557E555B5A}" srcOrd="1" destOrd="0" presId="urn:microsoft.com/office/officeart/2018/2/layout/IconVerticalSolidList"/>
    <dgm:cxn modelId="{6718AD05-E1C3-4B47-9502-1D15F06C3B9E}" type="presParOf" srcId="{33D4B15E-4813-43AE-8A32-971052FFF856}" destId="{980A95FE-8661-428D-8A59-FAE14F0165F1}" srcOrd="2" destOrd="0" presId="urn:microsoft.com/office/officeart/2018/2/layout/IconVerticalSolidList"/>
    <dgm:cxn modelId="{BA514BF2-2009-408B-8A34-5F580ECD0101}" type="presParOf" srcId="{33D4B15E-4813-43AE-8A32-971052FFF856}" destId="{43DABD2F-2303-4D11-A5FA-67C6FA807F85}" srcOrd="3" destOrd="0" presId="urn:microsoft.com/office/officeart/2018/2/layout/IconVerticalSolidList"/>
    <dgm:cxn modelId="{04A6B2DE-A089-4198-B26D-3A02818DBE30}" type="presParOf" srcId="{00D43C6D-4AAD-433F-A2F5-4DBA4DEF1D5D}" destId="{9C9757D2-BDC8-47B1-BE47-C0BB5C073DC9}" srcOrd="3" destOrd="0" presId="urn:microsoft.com/office/officeart/2018/2/layout/IconVerticalSolidList"/>
    <dgm:cxn modelId="{A2097D83-388D-432B-A60D-F75FD8FAA9F8}" type="presParOf" srcId="{00D43C6D-4AAD-433F-A2F5-4DBA4DEF1D5D}" destId="{CD74C268-F422-440C-8680-53C30D9BA983}" srcOrd="4" destOrd="0" presId="urn:microsoft.com/office/officeart/2018/2/layout/IconVerticalSolidList"/>
    <dgm:cxn modelId="{0B86369D-95A5-46F2-BE06-B2B355A17490}" type="presParOf" srcId="{CD74C268-F422-440C-8680-53C30D9BA983}" destId="{EEF1F9FD-ACF9-4253-8AE5-AE29899AE38F}" srcOrd="0" destOrd="0" presId="urn:microsoft.com/office/officeart/2018/2/layout/IconVerticalSolidList"/>
    <dgm:cxn modelId="{D5046FA1-8E20-4900-B99A-BD2D6486D3F1}" type="presParOf" srcId="{CD74C268-F422-440C-8680-53C30D9BA983}" destId="{69DE9400-ACDC-4946-92D2-F1204B0763E0}" srcOrd="1" destOrd="0" presId="urn:microsoft.com/office/officeart/2018/2/layout/IconVerticalSolidList"/>
    <dgm:cxn modelId="{82CB3AAE-F6CA-4DF2-BE1F-85CBD6E96D16}" type="presParOf" srcId="{CD74C268-F422-440C-8680-53C30D9BA983}" destId="{5CD7D977-177D-4286-A5C3-1ACD54ADFF4A}" srcOrd="2" destOrd="0" presId="urn:microsoft.com/office/officeart/2018/2/layout/IconVerticalSolidList"/>
    <dgm:cxn modelId="{3C98D1ED-51E6-4C29-8F9D-CB9FE21CAD15}" type="presParOf" srcId="{CD74C268-F422-440C-8680-53C30D9BA983}" destId="{053BB838-A160-4464-9EDE-795F81C394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71FBA-7B60-43C0-B0F4-37A83BD18F47}">
      <dsp:nvSpPr>
        <dsp:cNvPr id="0" name=""/>
        <dsp:cNvSpPr/>
      </dsp:nvSpPr>
      <dsp:spPr>
        <a:xfrm>
          <a:off x="0" y="55008"/>
          <a:ext cx="5914209" cy="146016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Our Sense of Who We are as Individuals</a:t>
          </a:r>
          <a:endParaRPr lang="en-US" sz="3900" kern="1200"/>
        </a:p>
      </dsp:txBody>
      <dsp:txXfrm>
        <a:off x="71279" y="126287"/>
        <a:ext cx="5771651" cy="1317602"/>
      </dsp:txXfrm>
    </dsp:sp>
    <dsp:sp modelId="{6709F8ED-1FB9-4578-9D56-75E7CBF455C2}">
      <dsp:nvSpPr>
        <dsp:cNvPr id="0" name=""/>
        <dsp:cNvSpPr/>
      </dsp:nvSpPr>
      <dsp:spPr>
        <a:xfrm>
          <a:off x="0" y="1627488"/>
          <a:ext cx="5914209" cy="146016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125205"/>
                <a:satOff val="-19789"/>
                <a:lumOff val="784"/>
                <a:alphaOff val="0"/>
                <a:shade val="74000"/>
                <a:satMod val="130000"/>
                <a:lumMod val="90000"/>
              </a:schemeClr>
              <a:schemeClr val="accent2">
                <a:hueOff val="1125205"/>
                <a:satOff val="-19789"/>
                <a:lumOff val="78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The Source and Object of Reflexive Behaviour</a:t>
          </a:r>
          <a:endParaRPr lang="en-US" sz="3900" kern="1200"/>
        </a:p>
      </dsp:txBody>
      <dsp:txXfrm>
        <a:off x="71279" y="1698767"/>
        <a:ext cx="5771651" cy="1317602"/>
      </dsp:txXfrm>
    </dsp:sp>
    <dsp:sp modelId="{5595B512-B696-4D3C-8E79-77281D856542}">
      <dsp:nvSpPr>
        <dsp:cNvPr id="0" name=""/>
        <dsp:cNvSpPr/>
      </dsp:nvSpPr>
      <dsp:spPr>
        <a:xfrm>
          <a:off x="0" y="3087648"/>
          <a:ext cx="5914209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000" kern="1200" dirty="0"/>
        </a:p>
      </dsp:txBody>
      <dsp:txXfrm>
        <a:off x="0" y="3087648"/>
        <a:ext cx="5914209" cy="645840"/>
      </dsp:txXfrm>
    </dsp:sp>
    <dsp:sp modelId="{B8A10781-D706-4DBD-A4DE-522039BE6E92}">
      <dsp:nvSpPr>
        <dsp:cNvPr id="0" name=""/>
        <dsp:cNvSpPr/>
      </dsp:nvSpPr>
      <dsp:spPr>
        <a:xfrm>
          <a:off x="0" y="3257627"/>
          <a:ext cx="5914209" cy="146016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/>
            <a:t>The Self as both Active and Passive</a:t>
          </a:r>
          <a:endParaRPr lang="en-US" sz="3900" kern="1200" dirty="0"/>
        </a:p>
      </dsp:txBody>
      <dsp:txXfrm>
        <a:off x="71279" y="3328906"/>
        <a:ext cx="5771651" cy="13176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816FF-B16B-4D81-A9DB-A1C65C8C79CB}">
      <dsp:nvSpPr>
        <dsp:cNvPr id="0" name=""/>
        <dsp:cNvSpPr/>
      </dsp:nvSpPr>
      <dsp:spPr>
        <a:xfrm>
          <a:off x="1509814" y="29224"/>
          <a:ext cx="1510523" cy="14839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89810-A76C-49BB-9E6F-9AEF138FCE35}">
      <dsp:nvSpPr>
        <dsp:cNvPr id="0" name=""/>
        <dsp:cNvSpPr/>
      </dsp:nvSpPr>
      <dsp:spPr>
        <a:xfrm>
          <a:off x="107185" y="1653347"/>
          <a:ext cx="4315781" cy="63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800" kern="1200"/>
            <a:t>Conscious Decision to Control Information in an Interaction to Influence Impressions</a:t>
          </a:r>
          <a:endParaRPr lang="en-US" sz="1800" kern="1200"/>
        </a:p>
      </dsp:txBody>
      <dsp:txXfrm>
        <a:off x="107185" y="1653347"/>
        <a:ext cx="4315781" cy="635966"/>
      </dsp:txXfrm>
    </dsp:sp>
    <dsp:sp modelId="{7CCA23CF-5249-46A1-A311-DF64783EF855}">
      <dsp:nvSpPr>
        <dsp:cNvPr id="0" name=""/>
        <dsp:cNvSpPr/>
      </dsp:nvSpPr>
      <dsp:spPr>
        <a:xfrm>
          <a:off x="107185" y="2354523"/>
          <a:ext cx="4315781" cy="935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6044FD-BD46-4E31-BD72-BBDE089A3F13}">
      <dsp:nvSpPr>
        <dsp:cNvPr id="0" name=""/>
        <dsp:cNvSpPr/>
      </dsp:nvSpPr>
      <dsp:spPr>
        <a:xfrm>
          <a:off x="6580857" y="29224"/>
          <a:ext cx="1510523" cy="14839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8EA24-71B8-41AD-A949-C192A27CFC5B}">
      <dsp:nvSpPr>
        <dsp:cNvPr id="0" name=""/>
        <dsp:cNvSpPr/>
      </dsp:nvSpPr>
      <dsp:spPr>
        <a:xfrm>
          <a:off x="5178228" y="1653347"/>
          <a:ext cx="4315781" cy="63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800" kern="1200"/>
            <a:t>Why Do We Do This?</a:t>
          </a:r>
          <a:endParaRPr lang="en-US" sz="1800" kern="1200"/>
        </a:p>
      </dsp:txBody>
      <dsp:txXfrm>
        <a:off x="5178228" y="1653347"/>
        <a:ext cx="4315781" cy="635966"/>
      </dsp:txXfrm>
    </dsp:sp>
    <dsp:sp modelId="{340D1838-42B0-4BA6-89F0-6404CADF056A}">
      <dsp:nvSpPr>
        <dsp:cNvPr id="0" name=""/>
        <dsp:cNvSpPr/>
      </dsp:nvSpPr>
      <dsp:spPr>
        <a:xfrm>
          <a:off x="5178228" y="2354523"/>
          <a:ext cx="4315781" cy="935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To get people to like us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To get people to respect us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To get people to fear us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To get people to feel sorry for us</a:t>
          </a:r>
          <a:endParaRPr lang="en-US" sz="1400" kern="1200"/>
        </a:p>
      </dsp:txBody>
      <dsp:txXfrm>
        <a:off x="5178228" y="2354523"/>
        <a:ext cx="4315781" cy="9351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4342B-941B-46BF-B2B3-0B3FF845E1D7}">
      <dsp:nvSpPr>
        <dsp:cNvPr id="0" name=""/>
        <dsp:cNvSpPr/>
      </dsp:nvSpPr>
      <dsp:spPr>
        <a:xfrm>
          <a:off x="0" y="477288"/>
          <a:ext cx="5914209" cy="9827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/>
            <a:t>Opinion Conformity</a:t>
          </a:r>
          <a:endParaRPr lang="en-US" sz="4200" kern="1200"/>
        </a:p>
      </dsp:txBody>
      <dsp:txXfrm>
        <a:off x="47976" y="525264"/>
        <a:ext cx="5818257" cy="886847"/>
      </dsp:txXfrm>
    </dsp:sp>
    <dsp:sp modelId="{BC0A2F7F-2A32-4329-A507-8B26BCB26FEE}">
      <dsp:nvSpPr>
        <dsp:cNvPr id="0" name=""/>
        <dsp:cNvSpPr/>
      </dsp:nvSpPr>
      <dsp:spPr>
        <a:xfrm>
          <a:off x="0" y="1581048"/>
          <a:ext cx="5914209" cy="9827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750137"/>
                <a:satOff val="-13193"/>
                <a:lumOff val="523"/>
                <a:alphaOff val="0"/>
                <a:shade val="74000"/>
                <a:satMod val="130000"/>
                <a:lumMod val="90000"/>
              </a:schemeClr>
              <a:schemeClr val="accent2">
                <a:hueOff val="750137"/>
                <a:satOff val="-13193"/>
                <a:lumOff val="52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/>
            <a:t>Other Enhancement</a:t>
          </a:r>
          <a:endParaRPr lang="en-US" sz="4200" kern="1200"/>
        </a:p>
      </dsp:txBody>
      <dsp:txXfrm>
        <a:off x="47976" y="1629024"/>
        <a:ext cx="5818257" cy="886847"/>
      </dsp:txXfrm>
    </dsp:sp>
    <dsp:sp modelId="{E47D1C1C-DB59-4F9F-A02D-E9C7D15853D1}">
      <dsp:nvSpPr>
        <dsp:cNvPr id="0" name=""/>
        <dsp:cNvSpPr/>
      </dsp:nvSpPr>
      <dsp:spPr>
        <a:xfrm>
          <a:off x="0" y="2684808"/>
          <a:ext cx="5914209" cy="9827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500273"/>
                <a:satOff val="-26385"/>
                <a:lumOff val="1046"/>
                <a:alphaOff val="0"/>
                <a:shade val="74000"/>
                <a:satMod val="130000"/>
                <a:lumMod val="90000"/>
              </a:schemeClr>
              <a:schemeClr val="accent2">
                <a:hueOff val="1500273"/>
                <a:satOff val="-26385"/>
                <a:lumOff val="104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/>
            <a:t>Supplication</a:t>
          </a:r>
          <a:endParaRPr lang="en-US" sz="4200" kern="1200"/>
        </a:p>
      </dsp:txBody>
      <dsp:txXfrm>
        <a:off x="47976" y="2732784"/>
        <a:ext cx="5818257" cy="886847"/>
      </dsp:txXfrm>
    </dsp:sp>
    <dsp:sp modelId="{01A3F276-9B05-4C01-80B7-A4F5663F6FCF}">
      <dsp:nvSpPr>
        <dsp:cNvPr id="0" name=""/>
        <dsp:cNvSpPr/>
      </dsp:nvSpPr>
      <dsp:spPr>
        <a:xfrm>
          <a:off x="0" y="3788568"/>
          <a:ext cx="5914209" cy="9827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/>
            <a:t>Selective Self-Presentation</a:t>
          </a:r>
          <a:endParaRPr lang="en-US" sz="4200" kern="1200"/>
        </a:p>
      </dsp:txBody>
      <dsp:txXfrm>
        <a:off x="47976" y="3836544"/>
        <a:ext cx="5818257" cy="88684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4C785-9C8A-4432-B2BF-E0952F4A8EB0}">
      <dsp:nvSpPr>
        <dsp:cNvPr id="0" name=""/>
        <dsp:cNvSpPr/>
      </dsp:nvSpPr>
      <dsp:spPr>
        <a:xfrm>
          <a:off x="638098" y="7837"/>
          <a:ext cx="1715625" cy="1715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89EA0-F529-4D88-9DCF-97443EBB8896}">
      <dsp:nvSpPr>
        <dsp:cNvPr id="0" name=""/>
        <dsp:cNvSpPr/>
      </dsp:nvSpPr>
      <dsp:spPr>
        <a:xfrm>
          <a:off x="1003723" y="373462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2BE95-137D-4DEA-90BC-4693B6EBD90A}">
      <dsp:nvSpPr>
        <dsp:cNvPr id="0" name=""/>
        <dsp:cNvSpPr/>
      </dsp:nvSpPr>
      <dsp:spPr>
        <a:xfrm>
          <a:off x="89660" y="2257837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/>
            <a:t>Results from an Impression Management ‘Fail’</a:t>
          </a:r>
          <a:endParaRPr lang="en-US" sz="1800" kern="1200"/>
        </a:p>
      </dsp:txBody>
      <dsp:txXfrm>
        <a:off x="89660" y="2257837"/>
        <a:ext cx="2812500" cy="720000"/>
      </dsp:txXfrm>
    </dsp:sp>
    <dsp:sp modelId="{5DF3FC9A-2414-47F3-83B1-3947F07ED473}">
      <dsp:nvSpPr>
        <dsp:cNvPr id="0" name=""/>
        <dsp:cNvSpPr/>
      </dsp:nvSpPr>
      <dsp:spPr>
        <a:xfrm>
          <a:off x="3942785" y="7837"/>
          <a:ext cx="1715625" cy="17156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DF8EC-931D-4BB5-9E74-5D49E2745C48}">
      <dsp:nvSpPr>
        <dsp:cNvPr id="0" name=""/>
        <dsp:cNvSpPr/>
      </dsp:nvSpPr>
      <dsp:spPr>
        <a:xfrm>
          <a:off x="4308410" y="373462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776E2-C805-4E84-BA7C-DEC25668C9FB}">
      <dsp:nvSpPr>
        <dsp:cNvPr id="0" name=""/>
        <dsp:cNvSpPr/>
      </dsp:nvSpPr>
      <dsp:spPr>
        <a:xfrm>
          <a:off x="3394348" y="2257837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/>
            <a:t>How We Neutralize the Situation</a:t>
          </a:r>
          <a:endParaRPr lang="en-US" sz="1800" kern="1200"/>
        </a:p>
      </dsp:txBody>
      <dsp:txXfrm>
        <a:off x="3394348" y="2257837"/>
        <a:ext cx="2812500" cy="720000"/>
      </dsp:txXfrm>
    </dsp:sp>
    <dsp:sp modelId="{D32510E7-873D-4605-AFD0-85929216DBE7}">
      <dsp:nvSpPr>
        <dsp:cNvPr id="0" name=""/>
        <dsp:cNvSpPr/>
      </dsp:nvSpPr>
      <dsp:spPr>
        <a:xfrm>
          <a:off x="7247473" y="7837"/>
          <a:ext cx="1715625" cy="1715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F65E0-849B-4FB7-8460-40A963BABBB2}">
      <dsp:nvSpPr>
        <dsp:cNvPr id="0" name=""/>
        <dsp:cNvSpPr/>
      </dsp:nvSpPr>
      <dsp:spPr>
        <a:xfrm>
          <a:off x="7613098" y="373462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E7DE0-52C8-4DB4-9C62-3CDB5FE59E95}">
      <dsp:nvSpPr>
        <dsp:cNvPr id="0" name=""/>
        <dsp:cNvSpPr/>
      </dsp:nvSpPr>
      <dsp:spPr>
        <a:xfrm>
          <a:off x="6699035" y="2257837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/>
            <a:t>Disclaimers and Accounts</a:t>
          </a:r>
          <a:endParaRPr lang="en-US" sz="1800" kern="1200"/>
        </a:p>
      </dsp:txBody>
      <dsp:txXfrm>
        <a:off x="6699035" y="2257837"/>
        <a:ext cx="281250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D51BF-2BDB-4996-A78C-D48101BFE9B1}">
      <dsp:nvSpPr>
        <dsp:cNvPr id="0" name=""/>
        <dsp:cNvSpPr/>
      </dsp:nvSpPr>
      <dsp:spPr>
        <a:xfrm>
          <a:off x="0" y="122834"/>
          <a:ext cx="5914209" cy="8189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/>
            <a:t>Goffman (again)</a:t>
          </a:r>
          <a:endParaRPr lang="en-US" sz="3500" kern="1200"/>
        </a:p>
      </dsp:txBody>
      <dsp:txXfrm>
        <a:off x="39980" y="162814"/>
        <a:ext cx="5834249" cy="739039"/>
      </dsp:txXfrm>
    </dsp:sp>
    <dsp:sp modelId="{813636A1-D984-4A4D-AEAE-6CEBB16E4EE7}">
      <dsp:nvSpPr>
        <dsp:cNvPr id="0" name=""/>
        <dsp:cNvSpPr/>
      </dsp:nvSpPr>
      <dsp:spPr>
        <a:xfrm>
          <a:off x="0" y="941834"/>
          <a:ext cx="5914209" cy="1141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700" kern="1200"/>
            <a:t>An attribute, behaviour, reputation, or identity that is socially discrediting in some way</a:t>
          </a:r>
          <a:endParaRPr lang="en-US" sz="2700" kern="1200"/>
        </a:p>
      </dsp:txBody>
      <dsp:txXfrm>
        <a:off x="0" y="941834"/>
        <a:ext cx="5914209" cy="1141087"/>
      </dsp:txXfrm>
    </dsp:sp>
    <dsp:sp modelId="{3415E69B-2685-47E2-9D25-039EB5B8D938}">
      <dsp:nvSpPr>
        <dsp:cNvPr id="0" name=""/>
        <dsp:cNvSpPr/>
      </dsp:nvSpPr>
      <dsp:spPr>
        <a:xfrm>
          <a:off x="0" y="2082922"/>
          <a:ext cx="5914209" cy="8189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125205"/>
                <a:satOff val="-19789"/>
                <a:lumOff val="784"/>
                <a:alphaOff val="0"/>
                <a:shade val="74000"/>
                <a:satMod val="130000"/>
                <a:lumMod val="90000"/>
              </a:schemeClr>
              <a:schemeClr val="accent2">
                <a:hueOff val="1125205"/>
                <a:satOff val="-19789"/>
                <a:lumOff val="78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/>
            <a:t>Discredited and Discreditable</a:t>
          </a:r>
          <a:endParaRPr lang="en-US" sz="3500" kern="1200"/>
        </a:p>
      </dsp:txBody>
      <dsp:txXfrm>
        <a:off x="39980" y="2122902"/>
        <a:ext cx="5834249" cy="739039"/>
      </dsp:txXfrm>
    </dsp:sp>
    <dsp:sp modelId="{FA4FC223-B3D6-4571-9641-813399A8B622}">
      <dsp:nvSpPr>
        <dsp:cNvPr id="0" name=""/>
        <dsp:cNvSpPr/>
      </dsp:nvSpPr>
      <dsp:spPr>
        <a:xfrm>
          <a:off x="0" y="3002722"/>
          <a:ext cx="5914209" cy="818999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/>
            <a:t>A Number of Coping Strategies</a:t>
          </a:r>
          <a:endParaRPr lang="en-US" sz="3500" kern="1200"/>
        </a:p>
      </dsp:txBody>
      <dsp:txXfrm>
        <a:off x="39980" y="3042702"/>
        <a:ext cx="5834249" cy="739039"/>
      </dsp:txXfrm>
    </dsp:sp>
    <dsp:sp modelId="{0F2A72D0-FB7C-4CFC-AD7E-AFF6A6974A76}">
      <dsp:nvSpPr>
        <dsp:cNvPr id="0" name=""/>
        <dsp:cNvSpPr/>
      </dsp:nvSpPr>
      <dsp:spPr>
        <a:xfrm>
          <a:off x="0" y="3821722"/>
          <a:ext cx="5914209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700" kern="1200"/>
            <a:t>Concealment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700" kern="1200"/>
            <a:t>Remedy the Stigma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700" kern="1200"/>
            <a:t>Overly Pleasant</a:t>
          </a:r>
          <a:endParaRPr lang="en-US" sz="2700" kern="1200"/>
        </a:p>
      </dsp:txBody>
      <dsp:txXfrm>
        <a:off x="0" y="3821722"/>
        <a:ext cx="5914209" cy="130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05215-DD16-4F78-A22F-844A3894B518}">
      <dsp:nvSpPr>
        <dsp:cNvPr id="0" name=""/>
        <dsp:cNvSpPr/>
      </dsp:nvSpPr>
      <dsp:spPr>
        <a:xfrm>
          <a:off x="0" y="26568"/>
          <a:ext cx="5914209" cy="164736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400" kern="1200"/>
            <a:t>Both the I and the Me make up the Self</a:t>
          </a:r>
          <a:endParaRPr lang="en-US" sz="4400" kern="1200"/>
        </a:p>
      </dsp:txBody>
      <dsp:txXfrm>
        <a:off x="80417" y="106985"/>
        <a:ext cx="5753375" cy="1486526"/>
      </dsp:txXfrm>
    </dsp:sp>
    <dsp:sp modelId="{831177AC-275E-40FE-8622-5366C7F57DCF}">
      <dsp:nvSpPr>
        <dsp:cNvPr id="0" name=""/>
        <dsp:cNvSpPr/>
      </dsp:nvSpPr>
      <dsp:spPr>
        <a:xfrm>
          <a:off x="0" y="1800648"/>
          <a:ext cx="5914209" cy="164736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9793"/>
                <a:satOff val="-10735"/>
                <a:lumOff val="-5392"/>
                <a:alphaOff val="0"/>
                <a:shade val="74000"/>
                <a:satMod val="130000"/>
                <a:lumMod val="90000"/>
              </a:schemeClr>
              <a:schemeClr val="accent5">
                <a:hueOff val="-9793"/>
                <a:satOff val="-10735"/>
                <a:lumOff val="-539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400" kern="1200"/>
            <a:t>‘Me’ is the Socialized Self</a:t>
          </a:r>
          <a:endParaRPr lang="en-US" sz="4400" kern="1200"/>
        </a:p>
      </dsp:txBody>
      <dsp:txXfrm>
        <a:off x="80417" y="1881065"/>
        <a:ext cx="5753375" cy="1486526"/>
      </dsp:txXfrm>
    </dsp:sp>
    <dsp:sp modelId="{B9ADB3DE-496C-41EA-8201-67FA84880BBA}">
      <dsp:nvSpPr>
        <dsp:cNvPr id="0" name=""/>
        <dsp:cNvSpPr/>
      </dsp:nvSpPr>
      <dsp:spPr>
        <a:xfrm>
          <a:off x="0" y="3574728"/>
          <a:ext cx="5914209" cy="164736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19587"/>
                <a:satOff val="-21471"/>
                <a:lumOff val="-10785"/>
                <a:alphaOff val="0"/>
                <a:shade val="74000"/>
                <a:satMod val="130000"/>
                <a:lumMod val="90000"/>
              </a:schemeClr>
              <a:schemeClr val="accent5">
                <a:hueOff val="-19587"/>
                <a:satOff val="-21471"/>
                <a:lumOff val="-1078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400" kern="1200"/>
            <a:t>‘I’ is the Impulse</a:t>
          </a:r>
          <a:endParaRPr lang="en-US" sz="4400" kern="1200"/>
        </a:p>
      </dsp:txBody>
      <dsp:txXfrm>
        <a:off x="80417" y="3655145"/>
        <a:ext cx="5753375" cy="1486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3575F-1005-434A-A6F7-39C41767B13F}">
      <dsp:nvSpPr>
        <dsp:cNvPr id="0" name=""/>
        <dsp:cNvSpPr/>
      </dsp:nvSpPr>
      <dsp:spPr>
        <a:xfrm>
          <a:off x="99621" y="837"/>
          <a:ext cx="4029408" cy="2558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F4045-0C43-4D9A-A501-C7E77F70F4D2}">
      <dsp:nvSpPr>
        <dsp:cNvPr id="0" name=""/>
        <dsp:cNvSpPr/>
      </dsp:nvSpPr>
      <dsp:spPr>
        <a:xfrm>
          <a:off x="547333" y="426163"/>
          <a:ext cx="4029408" cy="25586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‘the process of imaginatively occupying the position of another person and viewing the self and the situation from the person’s perspective’</a:t>
          </a:r>
        </a:p>
      </dsp:txBody>
      <dsp:txXfrm>
        <a:off x="622274" y="501104"/>
        <a:ext cx="3879526" cy="2408792"/>
      </dsp:txXfrm>
    </dsp:sp>
    <dsp:sp modelId="{72552227-7F04-4EE7-8F0E-5338BEF37498}">
      <dsp:nvSpPr>
        <dsp:cNvPr id="0" name=""/>
        <dsp:cNvSpPr/>
      </dsp:nvSpPr>
      <dsp:spPr>
        <a:xfrm>
          <a:off x="5024454" y="837"/>
          <a:ext cx="4029408" cy="2558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61049-33FF-4B01-913E-113396314AFA}">
      <dsp:nvSpPr>
        <dsp:cNvPr id="0" name=""/>
        <dsp:cNvSpPr/>
      </dsp:nvSpPr>
      <dsp:spPr>
        <a:xfrm>
          <a:off x="5472166" y="426163"/>
          <a:ext cx="4029408" cy="25586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Another Important Step in the Development of Self</a:t>
          </a:r>
        </a:p>
      </dsp:txBody>
      <dsp:txXfrm>
        <a:off x="5547107" y="501104"/>
        <a:ext cx="3879526" cy="24087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1DFD9-E812-48C5-90DF-4EF130F6D26A}">
      <dsp:nvSpPr>
        <dsp:cNvPr id="0" name=""/>
        <dsp:cNvSpPr/>
      </dsp:nvSpPr>
      <dsp:spPr>
        <a:xfrm>
          <a:off x="271908" y="121"/>
          <a:ext cx="3881733" cy="2464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9463A-9CF9-4637-8855-21899562F622}">
      <dsp:nvSpPr>
        <dsp:cNvPr id="0" name=""/>
        <dsp:cNvSpPr/>
      </dsp:nvSpPr>
      <dsp:spPr>
        <a:xfrm>
          <a:off x="703212" y="409860"/>
          <a:ext cx="3881733" cy="2464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“a conception of the attitudes and expectations held in common by the members of the organized groups with whom they interact”</a:t>
          </a:r>
        </a:p>
      </dsp:txBody>
      <dsp:txXfrm>
        <a:off x="775406" y="482054"/>
        <a:ext cx="3737345" cy="2320513"/>
      </dsp:txXfrm>
    </dsp:sp>
    <dsp:sp modelId="{72F22D0E-9046-41E9-88F1-F97CF2FDA10E}">
      <dsp:nvSpPr>
        <dsp:cNvPr id="0" name=""/>
        <dsp:cNvSpPr/>
      </dsp:nvSpPr>
      <dsp:spPr>
        <a:xfrm>
          <a:off x="5016250" y="121"/>
          <a:ext cx="3881733" cy="2464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D9628-036D-474C-B87B-A92A6F7B9F73}">
      <dsp:nvSpPr>
        <dsp:cNvPr id="0" name=""/>
        <dsp:cNvSpPr/>
      </dsp:nvSpPr>
      <dsp:spPr>
        <a:xfrm>
          <a:off x="5447554" y="409860"/>
          <a:ext cx="3881733" cy="2464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When we imagine what the group expects of us, we are taking on the role of the generalized other</a:t>
          </a:r>
        </a:p>
      </dsp:txBody>
      <dsp:txXfrm>
        <a:off x="5519748" y="482054"/>
        <a:ext cx="3737345" cy="23205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0DE18-2E00-4795-919C-F0EF25E2A30B}">
      <dsp:nvSpPr>
        <dsp:cNvPr id="0" name=""/>
        <dsp:cNvSpPr/>
      </dsp:nvSpPr>
      <dsp:spPr>
        <a:xfrm>
          <a:off x="46" y="17241"/>
          <a:ext cx="4486496" cy="864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Spotlight Effect</a:t>
          </a:r>
          <a:endParaRPr lang="en-US" sz="3000" kern="1200"/>
        </a:p>
      </dsp:txBody>
      <dsp:txXfrm>
        <a:off x="46" y="17241"/>
        <a:ext cx="4486496" cy="864000"/>
      </dsp:txXfrm>
    </dsp:sp>
    <dsp:sp modelId="{088573AF-7E3F-4B77-8FCB-F02C1F8DE2EF}">
      <dsp:nvSpPr>
        <dsp:cNvPr id="0" name=""/>
        <dsp:cNvSpPr/>
      </dsp:nvSpPr>
      <dsp:spPr>
        <a:xfrm>
          <a:off x="46" y="881241"/>
          <a:ext cx="4486496" cy="19764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“the belief that others are paying more attention to our appearance than they actually are” (Myers et al.)</a:t>
          </a:r>
        </a:p>
      </dsp:txBody>
      <dsp:txXfrm>
        <a:off x="46" y="881241"/>
        <a:ext cx="4486496" cy="1976400"/>
      </dsp:txXfrm>
    </dsp:sp>
    <dsp:sp modelId="{27674D42-9474-4877-A283-AB4597DCD81D}">
      <dsp:nvSpPr>
        <dsp:cNvPr id="0" name=""/>
        <dsp:cNvSpPr/>
      </dsp:nvSpPr>
      <dsp:spPr>
        <a:xfrm>
          <a:off x="5114653" y="17241"/>
          <a:ext cx="4486496" cy="864000"/>
        </a:xfrm>
        <a:prstGeom prst="rect">
          <a:avLst/>
        </a:prstGeom>
        <a:solidFill>
          <a:schemeClr val="accent5">
            <a:hueOff val="-19587"/>
            <a:satOff val="-21471"/>
            <a:lumOff val="-10785"/>
            <a:alphaOff val="0"/>
          </a:schemeClr>
        </a:solidFill>
        <a:ln w="15875" cap="flat" cmpd="sng" algn="ctr">
          <a:solidFill>
            <a:schemeClr val="accent5">
              <a:hueOff val="-19587"/>
              <a:satOff val="-21471"/>
              <a:lumOff val="-10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Illusion of Transparency</a:t>
          </a:r>
          <a:endParaRPr lang="en-US" sz="3000" kern="1200"/>
        </a:p>
      </dsp:txBody>
      <dsp:txXfrm>
        <a:off x="5114653" y="17241"/>
        <a:ext cx="4486496" cy="864000"/>
      </dsp:txXfrm>
    </dsp:sp>
    <dsp:sp modelId="{ADDB0EE5-5289-4673-B1E6-52D18837ECF1}">
      <dsp:nvSpPr>
        <dsp:cNvPr id="0" name=""/>
        <dsp:cNvSpPr/>
      </dsp:nvSpPr>
      <dsp:spPr>
        <a:xfrm>
          <a:off x="5114653" y="881241"/>
          <a:ext cx="4486496" cy="1976400"/>
        </a:xfrm>
        <a:prstGeom prst="rect">
          <a:avLst/>
        </a:prstGeom>
        <a:solidFill>
          <a:schemeClr val="accent5">
            <a:tint val="40000"/>
            <a:alpha val="90000"/>
            <a:hueOff val="-137457"/>
            <a:satOff val="-19987"/>
            <a:lumOff val="-258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37457"/>
              <a:satOff val="-19987"/>
              <a:lumOff val="-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“the illusion that our concealed emotions leak out and can be easily read by others” (Myers et al.)</a:t>
          </a:r>
        </a:p>
      </dsp:txBody>
      <dsp:txXfrm>
        <a:off x="5114653" y="881241"/>
        <a:ext cx="4486496" cy="1976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0709-21CF-4E5D-A200-33E1EC626852}">
      <dsp:nvSpPr>
        <dsp:cNvPr id="0" name=""/>
        <dsp:cNvSpPr/>
      </dsp:nvSpPr>
      <dsp:spPr>
        <a:xfrm>
          <a:off x="0" y="602568"/>
          <a:ext cx="5914209" cy="19468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/>
            <a:t>Individualism vs. Collectivism</a:t>
          </a:r>
          <a:endParaRPr lang="en-US" sz="5200" kern="1200"/>
        </a:p>
      </dsp:txBody>
      <dsp:txXfrm>
        <a:off x="95039" y="697607"/>
        <a:ext cx="5724131" cy="1756802"/>
      </dsp:txXfrm>
    </dsp:sp>
    <dsp:sp modelId="{8B04A2AA-11C8-4AEE-85A9-E8C095F191B6}">
      <dsp:nvSpPr>
        <dsp:cNvPr id="0" name=""/>
        <dsp:cNvSpPr/>
      </dsp:nvSpPr>
      <dsp:spPr>
        <a:xfrm>
          <a:off x="0" y="2699208"/>
          <a:ext cx="5914209" cy="19468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/>
            <a:t>Independent Self vs. Interdependent Self</a:t>
          </a:r>
          <a:endParaRPr lang="en-US" sz="5200" kern="1200"/>
        </a:p>
      </dsp:txBody>
      <dsp:txXfrm>
        <a:off x="95039" y="2794247"/>
        <a:ext cx="5724131" cy="1756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F3120-69D5-49C5-AB83-D63251651DFC}">
      <dsp:nvSpPr>
        <dsp:cNvPr id="0" name=""/>
        <dsp:cNvSpPr/>
      </dsp:nvSpPr>
      <dsp:spPr>
        <a:xfrm>
          <a:off x="937257" y="473630"/>
          <a:ext cx="1001606" cy="10016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B1A56-FB03-48F1-AB26-CDDFFCAC5A75}">
      <dsp:nvSpPr>
        <dsp:cNvPr id="0" name=""/>
        <dsp:cNvSpPr/>
      </dsp:nvSpPr>
      <dsp:spPr>
        <a:xfrm>
          <a:off x="7194" y="1558124"/>
          <a:ext cx="2861733" cy="429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600" kern="1200"/>
            <a:t>Our Sense of Self-Worth</a:t>
          </a:r>
          <a:endParaRPr lang="en-US" sz="1600" kern="1200"/>
        </a:p>
      </dsp:txBody>
      <dsp:txXfrm>
        <a:off x="7194" y="1558124"/>
        <a:ext cx="2861733" cy="429260"/>
      </dsp:txXfrm>
    </dsp:sp>
    <dsp:sp modelId="{317BCBA0-8F74-452F-A6DE-371788EC9D9F}">
      <dsp:nvSpPr>
        <dsp:cNvPr id="0" name=""/>
        <dsp:cNvSpPr/>
      </dsp:nvSpPr>
      <dsp:spPr>
        <a:xfrm>
          <a:off x="7194" y="2025937"/>
          <a:ext cx="2861733" cy="37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8309F-91C5-4432-9BF4-950DF9B820A0}">
      <dsp:nvSpPr>
        <dsp:cNvPr id="0" name=""/>
        <dsp:cNvSpPr/>
      </dsp:nvSpPr>
      <dsp:spPr>
        <a:xfrm>
          <a:off x="4299795" y="473630"/>
          <a:ext cx="1001606" cy="10016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7963D-D1F2-42EA-9938-53A357AA2980}">
      <dsp:nvSpPr>
        <dsp:cNvPr id="0" name=""/>
        <dsp:cNvSpPr/>
      </dsp:nvSpPr>
      <dsp:spPr>
        <a:xfrm>
          <a:off x="3369731" y="1558124"/>
          <a:ext cx="2861733" cy="429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600" kern="1200"/>
            <a:t>Low Self-Esteem Can Lead To:</a:t>
          </a:r>
          <a:endParaRPr lang="en-US" sz="1600" kern="1200"/>
        </a:p>
      </dsp:txBody>
      <dsp:txXfrm>
        <a:off x="3369731" y="1558124"/>
        <a:ext cx="2861733" cy="429260"/>
      </dsp:txXfrm>
    </dsp:sp>
    <dsp:sp modelId="{E5FDD888-AE85-4352-A4EB-24F7D7D97B3B}">
      <dsp:nvSpPr>
        <dsp:cNvPr id="0" name=""/>
        <dsp:cNvSpPr/>
      </dsp:nvSpPr>
      <dsp:spPr>
        <a:xfrm>
          <a:off x="3369731" y="2025937"/>
          <a:ext cx="2861733" cy="37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Higher levels of anxiety, loneliness, more problems faced in everyday life</a:t>
          </a:r>
          <a:endParaRPr lang="en-US" sz="1200" kern="1200"/>
        </a:p>
      </dsp:txBody>
      <dsp:txXfrm>
        <a:off x="3369731" y="2025937"/>
        <a:ext cx="2861733" cy="375315"/>
      </dsp:txXfrm>
    </dsp:sp>
    <dsp:sp modelId="{437E6C5E-C896-445F-B3A8-67A22B198CE5}">
      <dsp:nvSpPr>
        <dsp:cNvPr id="0" name=""/>
        <dsp:cNvSpPr/>
      </dsp:nvSpPr>
      <dsp:spPr>
        <a:xfrm>
          <a:off x="7662332" y="473630"/>
          <a:ext cx="1001606" cy="10016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B96FE-BD20-4509-B3E6-183E4BE49FB7}">
      <dsp:nvSpPr>
        <dsp:cNvPr id="0" name=""/>
        <dsp:cNvSpPr/>
      </dsp:nvSpPr>
      <dsp:spPr>
        <a:xfrm>
          <a:off x="6732268" y="1558124"/>
          <a:ext cx="2861733" cy="429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600" kern="1200"/>
            <a:t>High Self-Esteem Can Lead To:</a:t>
          </a:r>
          <a:endParaRPr lang="en-US" sz="1600" kern="1200"/>
        </a:p>
      </dsp:txBody>
      <dsp:txXfrm>
        <a:off x="6732268" y="1558124"/>
        <a:ext cx="2861733" cy="429260"/>
      </dsp:txXfrm>
    </dsp:sp>
    <dsp:sp modelId="{41D8D9D5-5B2B-417A-A760-F11855F5EFE4}">
      <dsp:nvSpPr>
        <dsp:cNvPr id="0" name=""/>
        <dsp:cNvSpPr/>
      </dsp:nvSpPr>
      <dsp:spPr>
        <a:xfrm>
          <a:off x="6732268" y="2025937"/>
          <a:ext cx="2861733" cy="37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Better performance, more confidence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Possibility of Narcissism </a:t>
          </a:r>
          <a:endParaRPr lang="en-US" sz="1200" kern="1200"/>
        </a:p>
      </dsp:txBody>
      <dsp:txXfrm>
        <a:off x="6732268" y="2025937"/>
        <a:ext cx="2861733" cy="3753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94C36-6869-4361-94C7-4DD34036A1CF}">
      <dsp:nvSpPr>
        <dsp:cNvPr id="0" name=""/>
        <dsp:cNvSpPr/>
      </dsp:nvSpPr>
      <dsp:spPr>
        <a:xfrm>
          <a:off x="0" y="0"/>
          <a:ext cx="7680957" cy="6324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More Salient Identities will be Enacted with More Frequency</a:t>
          </a:r>
          <a:endParaRPr lang="en-US" sz="2100" kern="1200"/>
        </a:p>
      </dsp:txBody>
      <dsp:txXfrm>
        <a:off x="18525" y="18525"/>
        <a:ext cx="6945023" cy="595424"/>
      </dsp:txXfrm>
    </dsp:sp>
    <dsp:sp modelId="{BD362A6D-C7DD-4748-B4CC-8B606E4F3D4D}">
      <dsp:nvSpPr>
        <dsp:cNvPr id="0" name=""/>
        <dsp:cNvSpPr/>
      </dsp:nvSpPr>
      <dsp:spPr>
        <a:xfrm>
          <a:off x="643280" y="747469"/>
          <a:ext cx="7680957" cy="6324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More Salient Identities will be Enacted in More Situations</a:t>
          </a:r>
          <a:endParaRPr lang="en-US" sz="2100" kern="1200"/>
        </a:p>
      </dsp:txBody>
      <dsp:txXfrm>
        <a:off x="661805" y="765994"/>
        <a:ext cx="6589519" cy="595424"/>
      </dsp:txXfrm>
    </dsp:sp>
    <dsp:sp modelId="{1A8A9B28-982B-41A5-88A1-50986404296E}">
      <dsp:nvSpPr>
        <dsp:cNvPr id="0" name=""/>
        <dsp:cNvSpPr/>
      </dsp:nvSpPr>
      <dsp:spPr>
        <a:xfrm>
          <a:off x="1276959" y="1494939"/>
          <a:ext cx="7680957" cy="6324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More Salient Identities are Less Situational</a:t>
          </a:r>
          <a:endParaRPr lang="en-US" sz="2100" kern="1200"/>
        </a:p>
      </dsp:txBody>
      <dsp:txXfrm>
        <a:off x="1295484" y="1513464"/>
        <a:ext cx="6599120" cy="595424"/>
      </dsp:txXfrm>
    </dsp:sp>
    <dsp:sp modelId="{CAA5E72B-8F9C-4731-B6A4-A2011BBB72A0}">
      <dsp:nvSpPr>
        <dsp:cNvPr id="0" name=""/>
        <dsp:cNvSpPr/>
      </dsp:nvSpPr>
      <dsp:spPr>
        <a:xfrm>
          <a:off x="1920239" y="2242408"/>
          <a:ext cx="7680957" cy="6324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Conform More with Role Expectations of Salient Identities</a:t>
          </a:r>
          <a:endParaRPr lang="en-US" sz="2100" kern="1200"/>
        </a:p>
      </dsp:txBody>
      <dsp:txXfrm>
        <a:off x="1938764" y="2260933"/>
        <a:ext cx="6589519" cy="595424"/>
      </dsp:txXfrm>
    </dsp:sp>
    <dsp:sp modelId="{7E06BBEB-6C34-47EA-B251-926EA939C83C}">
      <dsp:nvSpPr>
        <dsp:cNvPr id="0" name=""/>
        <dsp:cNvSpPr/>
      </dsp:nvSpPr>
      <dsp:spPr>
        <a:xfrm>
          <a:off x="7269849" y="484417"/>
          <a:ext cx="411108" cy="4111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362348" y="484417"/>
        <a:ext cx="226110" cy="309359"/>
      </dsp:txXfrm>
    </dsp:sp>
    <dsp:sp modelId="{E58D06FF-0C73-4978-BDE0-CE0CC0F2BA70}">
      <dsp:nvSpPr>
        <dsp:cNvPr id="0" name=""/>
        <dsp:cNvSpPr/>
      </dsp:nvSpPr>
      <dsp:spPr>
        <a:xfrm>
          <a:off x="7913129" y="1231887"/>
          <a:ext cx="411108" cy="41110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05628" y="1231887"/>
        <a:ext cx="226110" cy="309359"/>
      </dsp:txXfrm>
    </dsp:sp>
    <dsp:sp modelId="{6EC3FA84-A9D1-4DBA-9B7F-23AEB067EAD7}">
      <dsp:nvSpPr>
        <dsp:cNvPr id="0" name=""/>
        <dsp:cNvSpPr/>
      </dsp:nvSpPr>
      <dsp:spPr>
        <a:xfrm>
          <a:off x="8546808" y="1979356"/>
          <a:ext cx="411108" cy="41110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639307" y="1979356"/>
        <a:ext cx="226110" cy="3093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C3F66-13DD-4D15-8B0C-ECA33DCF4861}">
      <dsp:nvSpPr>
        <dsp:cNvPr id="0" name=""/>
        <dsp:cNvSpPr/>
      </dsp:nvSpPr>
      <dsp:spPr>
        <a:xfrm>
          <a:off x="0" y="640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BD292-3183-4CA2-9E82-048E194C68D6}">
      <dsp:nvSpPr>
        <dsp:cNvPr id="0" name=""/>
        <dsp:cNvSpPr/>
      </dsp:nvSpPr>
      <dsp:spPr>
        <a:xfrm>
          <a:off x="453523" y="337971"/>
          <a:ext cx="824587" cy="824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F877C-F4B1-4C36-B513-0A4E951524A2}">
      <dsp:nvSpPr>
        <dsp:cNvPr id="0" name=""/>
        <dsp:cNvSpPr/>
      </dsp:nvSpPr>
      <dsp:spPr>
        <a:xfrm>
          <a:off x="1731633" y="640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Inherent in All Social Situations</a:t>
          </a:r>
          <a:endParaRPr lang="en-US" sz="2200" kern="1200"/>
        </a:p>
      </dsp:txBody>
      <dsp:txXfrm>
        <a:off x="1731633" y="640"/>
        <a:ext cx="4182575" cy="1499250"/>
      </dsp:txXfrm>
    </dsp:sp>
    <dsp:sp modelId="{C3DB19E7-FFF4-4EF6-A96B-5380A7B688D4}">
      <dsp:nvSpPr>
        <dsp:cNvPr id="0" name=""/>
        <dsp:cNvSpPr/>
      </dsp:nvSpPr>
      <dsp:spPr>
        <a:xfrm>
          <a:off x="0" y="1874703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99948-08FC-4544-8FF4-43557E555B5A}">
      <dsp:nvSpPr>
        <dsp:cNvPr id="0" name=""/>
        <dsp:cNvSpPr/>
      </dsp:nvSpPr>
      <dsp:spPr>
        <a:xfrm>
          <a:off x="453523" y="2212034"/>
          <a:ext cx="824587" cy="824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ABD2F-2303-4D11-A5FA-67C6FA807F85}">
      <dsp:nvSpPr>
        <dsp:cNvPr id="0" name=""/>
        <dsp:cNvSpPr/>
      </dsp:nvSpPr>
      <dsp:spPr>
        <a:xfrm>
          <a:off x="1731633" y="1874703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“the processes by which individuals attempt to control the impressions that others form of them in social interactions”</a:t>
          </a:r>
        </a:p>
      </dsp:txBody>
      <dsp:txXfrm>
        <a:off x="1731633" y="1874703"/>
        <a:ext cx="4182575" cy="1499250"/>
      </dsp:txXfrm>
    </dsp:sp>
    <dsp:sp modelId="{EEF1F9FD-ACF9-4253-8AE5-AE29899AE38F}">
      <dsp:nvSpPr>
        <dsp:cNvPr id="0" name=""/>
        <dsp:cNvSpPr/>
      </dsp:nvSpPr>
      <dsp:spPr>
        <a:xfrm>
          <a:off x="0" y="3748766"/>
          <a:ext cx="5914209" cy="14992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E9400-ACDC-4946-92D2-F1204B0763E0}">
      <dsp:nvSpPr>
        <dsp:cNvPr id="0" name=""/>
        <dsp:cNvSpPr/>
      </dsp:nvSpPr>
      <dsp:spPr>
        <a:xfrm>
          <a:off x="453523" y="4086097"/>
          <a:ext cx="824587" cy="824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BB838-A160-4464-9EDE-795F81C394E2}">
      <dsp:nvSpPr>
        <dsp:cNvPr id="0" name=""/>
        <dsp:cNvSpPr/>
      </dsp:nvSpPr>
      <dsp:spPr>
        <a:xfrm>
          <a:off x="1731633" y="3748766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Authentic, Ideal, and Tactical</a:t>
          </a:r>
        </a:p>
      </dsp:txBody>
      <dsp:txXfrm>
        <a:off x="1731633" y="3748766"/>
        <a:ext cx="4182575" cy="149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4.png"/><Relationship Id="rId9" Type="http://schemas.microsoft.com/office/2007/relationships/diagramDrawing" Target="../diagrams/drawing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95177EBB-CFE5-4956-BEF9-46051963B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5"/>
            <a:ext cx="12192000" cy="6856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42B1246B-BFF7-432E-91F4-BD5976CDA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88289-5590-42FC-B2E6-08DBC744A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6282" r="1" b="4993"/>
          <a:stretch/>
        </p:blipFill>
        <p:spPr>
          <a:xfrm>
            <a:off x="486137" y="486352"/>
            <a:ext cx="11227443" cy="5877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AD5635-2280-43AD-B912-ABA456022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C6BCF18-14D6-4F32-8F14-1BDDACB6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D2EC5-2E98-4450-B83C-D2949BF5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4403" y="1113698"/>
            <a:ext cx="8229600" cy="23452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6100">
                <a:solidFill>
                  <a:schemeClr val="bg1"/>
                </a:solidFill>
              </a:rPr>
              <a:t>Self, Identity, and Impression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13184-FBBA-4D9F-9CF3-82AE9DC8D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003" y="3729894"/>
            <a:ext cx="7772400" cy="1320802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E0B2C4-662B-49D2-9347-AE3E1A3FD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18" name="Rounded Rectangle 20">
              <a:extLst>
                <a:ext uri="{FF2B5EF4-FFF2-40B4-BE49-F238E27FC236}">
                  <a16:creationId xmlns:a16="http://schemas.microsoft.com/office/drawing/2014/main" id="{0198DF46-6765-4000-86C1-DE523729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A51A0C6-8760-4900-9C84-407DA025B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20" name="Rounded Rectangle 23">
              <a:extLst>
                <a:ext uri="{FF2B5EF4-FFF2-40B4-BE49-F238E27FC236}">
                  <a16:creationId xmlns:a16="http://schemas.microsoft.com/office/drawing/2014/main" id="{733FE318-0DA3-4162-95B3-12B2C6C43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669D81-1C5E-4899-B0ED-9CB1D8CD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9DC38-4B77-CA5B-8209-2C4BB510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 sz="4100">
                <a:solidFill>
                  <a:srgbClr val="262626"/>
                </a:solidFill>
              </a:rPr>
              <a:t>Self-Perceptions When We Are With Others</a:t>
            </a:r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8EEE2B03-3042-A477-027B-6715E41F8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743028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974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7C840-4619-7E19-0ADB-06BF1823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Self and Culture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157583-F8B7-FF63-3109-595E564D0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03196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870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AD74-834A-78D8-0E82-EE85F4DD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Self-Esteem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6639289-CD2B-B5E5-D20E-AB5B765B35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288566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72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B0BB53-411D-43FC-9EBC-D0864C98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Identities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54F79F-F821-4F56-83C8-EFE63CD867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b="1058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530F20-DEAC-4D7A-87F4-B115AE941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‘Meanings attached to the self by one’s self and others’</a:t>
            </a:r>
          </a:p>
          <a:p>
            <a:pPr lvl="1"/>
            <a:r>
              <a:rPr lang="en-US" dirty="0"/>
              <a:t>We Possess Multiple Identities</a:t>
            </a:r>
          </a:p>
          <a:p>
            <a:r>
              <a:rPr lang="en-US" dirty="0"/>
              <a:t>Role Identities</a:t>
            </a:r>
          </a:p>
          <a:p>
            <a:r>
              <a:rPr lang="en-US" dirty="0"/>
              <a:t>Social Identities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1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A57C0-72E8-4FF7-B323-C6CA7FDE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Identity Salience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0BFD-A5F7-49D0-8529-911C7BFC8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Which Identity is More Prominent</a:t>
            </a:r>
          </a:p>
          <a:p>
            <a:r>
              <a:rPr lang="en-CA">
                <a:solidFill>
                  <a:srgbClr val="212121"/>
                </a:solidFill>
              </a:rPr>
              <a:t>Hierarchy of Identities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Mom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Doctor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Habs Fan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Whovian </a:t>
            </a:r>
          </a:p>
        </p:txBody>
      </p:sp>
    </p:spTree>
    <p:extLst>
      <p:ext uri="{BB962C8B-B14F-4D97-AF65-F5344CB8AC3E}">
        <p14:creationId xmlns:p14="http://schemas.microsoft.com/office/powerpoint/2010/main" val="93999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5B85-2013-408D-BE8A-93A8C4FE5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Identity Salience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60CC7A-9BCA-457C-8D1B-D65AE4CF8B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58130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5501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0D58E2-01A9-4E70-BA51-69B197F1A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FC497120-6A68-492A-9EBA-D4505D02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C8ED9DE-FE0B-4A0F-9FED-73B1D451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A59B277-33EA-4BB9-A331-DCBE278A9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824C8A-9853-4EA8-90EF-A21BE1B12F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77C14AC-FE89-4440-AFCA-5AC1694CD6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2748DB2-C659-4B70-9D86-64B4D399D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FFC1C1-AF80-4906-9183-127834F6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279" y="1041401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Unified Experience of Self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2AC800-FEA8-400F-8107-93941CAFAC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7"/>
          <a:srcRect l="1643" r="2019"/>
          <a:stretch/>
        </p:blipFill>
        <p:spPr>
          <a:xfrm>
            <a:off x="1081874" y="1041400"/>
            <a:ext cx="3059206" cy="477520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F81308-B8E6-4D5D-B72F-86A7ABA8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2168" y="352213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954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5B58A-E069-4A11-9936-E8A820BD1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262626"/>
                </a:solidFill>
              </a:rPr>
              <a:t>Self-Presentation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D37BEAE-4186-47FE-82B2-E5E7E8DB8E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75076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7533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8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29" name="Straight Connector 14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16">
            <a:extLst>
              <a:ext uri="{FF2B5EF4-FFF2-40B4-BE49-F238E27FC236}">
                <a16:creationId xmlns:a16="http://schemas.microsoft.com/office/drawing/2014/main" id="{1488DB6F-238F-4BEF-B28F-87D9F67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1" name="Rectangle 17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18A130-014A-4769-8312-37E3461A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Authentic Self-Presentation</a:t>
            </a: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9B796F99-70AC-4221-AB20-DFE95996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D53A84-721E-4B03-BE83-57F519AA57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t="465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017F138-68A9-4F3F-B240-D26602C2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006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024A3-1C22-4ECE-9940-39AA52852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810B5B84-2981-4BAE-930E-26E49E4FA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C6085A8-F07A-4D3B-90E2-2CFDA8438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B6D5E93-D00D-411E-8E34-619620A9CC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6CE5CC-9673-442A-B737-1F339217A6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967AA9-CD2C-4A63-B823-5B56765F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82FCE16-A312-4F38-8605-028781151C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8779D4-6952-4D1B-BD05-3AAA20D3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770" y="1041401"/>
            <a:ext cx="453852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Ideal Self-Presentation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B3EA36-32FA-45B8-9C8E-B9F3520EE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6CE58F-BF0A-468D-BE6F-2F2616D161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7"/>
          <a:srcRect t="3082" r="1" b="9298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DC478F-1B0E-4A8A-B3B9-460AB0A0F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0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B3001-4719-4596-9B12-3501CD1D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What is the Self?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642A66-4A0F-49EB-8DEB-A2A9C2C8D9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558636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4798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B425CB8-2B3F-4255-BE53-7491C57E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E905C22-ADC2-4281-87F2-C04DA2AEE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321862-51E9-4043-93D6-97152918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D8C3F63-D29B-4420-B816-AF54C4C8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BD0CCA-F30F-4D8D-A96A-93F46B9B7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C3B73B-B7CA-432A-925B-E82D73AC8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F1FF529-A042-4EAF-86FE-5713AC4D6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F8FFDF-272C-494E-A4EC-4000E79D0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69EF9E2A-603D-43F8-9667-90E953710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39474F3-90A4-403B-A247-09559D8F8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8FE73DE-328E-476E-AC41-F012601F37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E9823B9-BE42-495C-A7D0-E91BEA0F9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C7CAF5A-860D-403A-B8A8-88A257454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426FA33-D8C3-4FB3-8615-33DD29C5A5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3F573A4-B1EC-4A4C-927C-76F55288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Tactical Self-Presentation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06BCFE-B7F6-454F-A417-F4ED1B646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9B6F76-2280-4FD1-BE71-0A9FE5CD639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7"/>
          <a:srcRect r="-4" b="2668"/>
          <a:stretch/>
        </p:blipFill>
        <p:spPr>
          <a:xfrm>
            <a:off x="1776502" y="1257341"/>
            <a:ext cx="4243375" cy="27980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48D9F-951B-4438-B7A0-3FEEC5D951E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8"/>
          <a:srcRect r="-2" b="7813"/>
          <a:stretch/>
        </p:blipFill>
        <p:spPr>
          <a:xfrm>
            <a:off x="6180744" y="1257341"/>
            <a:ext cx="4227694" cy="279806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4B523A-1954-40C0-8DD7-EC1D034A7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78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BD8FF-2171-4C6A-AC1D-0BE23982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Shared Definitions of a Situation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D141FE-20AD-4826-BF34-C40AA2B60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For Social Interaction to Run Smoothly, We Need: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Shared Understanding of the Situation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Sense of Situated Identity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Shared Sense of Interaction Goals, Appropriate Actions and Behaviours</a:t>
            </a:r>
          </a:p>
        </p:txBody>
      </p:sp>
    </p:spTree>
    <p:extLst>
      <p:ext uri="{BB962C8B-B14F-4D97-AF65-F5344CB8AC3E}">
        <p14:creationId xmlns:p14="http://schemas.microsoft.com/office/powerpoint/2010/main" val="3263170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101C2-7784-4D99-BA14-0727BCCC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Frames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A3310-5D72-4F0E-B806-3CA94DE1D27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5"/>
          <a:srcRect l="8687" r="-2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CE50E-CA59-4EC4-BDC7-F25D9565F18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“a set of widely understood rules or conventions pertaining to a transient but repetitive situation that indicates which roles should be enacted and which behaviours are proper”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08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82C49-62F2-47C2-A518-D2FCECDF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Situated Identity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3249B-6144-402D-A089-1366F0078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99431" y="3657596"/>
            <a:ext cx="3092865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solidFill>
                  <a:schemeClr val="tx1"/>
                </a:solidFill>
              </a:rPr>
              <a:t>Our conception of who we are in relation to the people around us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eacher teaching her students&#10;&#10;Description automatically generated with low confidence">
            <a:extLst>
              <a:ext uri="{FF2B5EF4-FFF2-40B4-BE49-F238E27FC236}">
                <a16:creationId xmlns:a16="http://schemas.microsoft.com/office/drawing/2014/main" id="{3F31490F-A6AF-4E8A-9F9F-D06C12CB34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412683" y="1423621"/>
            <a:ext cx="5784083" cy="383195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77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488DB6F-238F-4BEF-B28F-87D9F67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744A0D-52A4-48EF-9A74-946DD64E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CA" dirty="0"/>
              <a:t>Self-Disclosure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96F99-70AC-4221-AB20-DFE95996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48D105-2E0D-444A-8F62-02C067D0E3C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5"/>
          <a:srcRect l="12561" r="20630" b="2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17F138-68A9-4F3F-B240-D26602C2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95A00-BAEF-4DC2-9B92-51CA1DE99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CA" dirty="0"/>
              <a:t>Process of Revealing Feelings/Behaviours to Others</a:t>
            </a:r>
          </a:p>
          <a:p>
            <a:r>
              <a:rPr lang="en-CA" dirty="0"/>
              <a:t>The more comfortable we get, the more we reveal – more authentic self</a:t>
            </a:r>
          </a:p>
          <a:p>
            <a:r>
              <a:rPr lang="en-CA" dirty="0"/>
              <a:t>Reciprocal Process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9102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A452996-1377-4FE7-887A-F1C9BFE39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Impression Management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77250F-1F9E-4390-9669-4CB9A78350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1412683" y="1683905"/>
            <a:ext cx="5784083" cy="331138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78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C8EFBF-B76A-4FD8-8E45-C47AF63B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Dramaturgy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35FF97-B927-415D-BB41-7D1D0E98E4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r="8684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5E259-680E-4091-AC42-7C2065C17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Erving Goffman</a:t>
            </a:r>
          </a:p>
          <a:p>
            <a:r>
              <a:rPr lang="en-US" dirty="0"/>
              <a:t>Putting on a Performance</a:t>
            </a:r>
          </a:p>
          <a:p>
            <a:r>
              <a:rPr lang="en-US" dirty="0"/>
              <a:t>Front and Back Stage</a:t>
            </a:r>
          </a:p>
        </p:txBody>
      </p:sp>
    </p:spTree>
    <p:extLst>
      <p:ext uri="{BB962C8B-B14F-4D97-AF65-F5344CB8AC3E}">
        <p14:creationId xmlns:p14="http://schemas.microsoft.com/office/powerpoint/2010/main" val="87067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4D6F-8227-4346-9734-E93DD19D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Tactical Impression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20CB9E-75E3-4576-865C-6313ABC9FA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6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9B7C-1EF0-48C6-A786-06E5A0C9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Impression Management Tactics:</a:t>
            </a:r>
            <a:br>
              <a:rPr lang="en-CA" dirty="0"/>
            </a:br>
            <a:r>
              <a:rPr lang="en-CA" dirty="0"/>
              <a:t>Physical Appearance and Props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0D63DD-BE96-4F86-A1DE-01E30EBDDF3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763838" y="2565931"/>
            <a:ext cx="3330575" cy="330993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014B9-6A78-4CA7-999A-B2493A97DD7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410450" y="2565931"/>
            <a:ext cx="2505075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33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0256-28EF-403F-BE9F-1BEF4EFD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Impression Management Tactics:</a:t>
            </a:r>
            <a:br>
              <a:rPr lang="en-CA" dirty="0"/>
            </a:br>
            <a:r>
              <a:rPr lang="en-CA" dirty="0"/>
              <a:t>Ingratiation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B4BDE-95EE-400A-813D-4BFB701948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8575" y="2560320"/>
            <a:ext cx="4718050" cy="331012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B9233-0A6C-456C-B9DF-75F5F634D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The Attempts We Make to Get Someone to Like Us</a:t>
            </a:r>
          </a:p>
          <a:p>
            <a:r>
              <a:rPr lang="en-CA" dirty="0"/>
              <a:t>Can be Done Consciously or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46907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0FF62-E20D-4D76-A099-B2BF2331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Mead’s ‘I’ and ‘me’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646ED6-E8C3-4E03-AF02-A1157B70DD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74466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849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D2745-C5CC-4A42-A7E8-7B1AF53A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262626"/>
                </a:solidFill>
              </a:rPr>
              <a:t>Ingratiation Strategies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9C721BD-42D1-466F-97D8-DA9DE6DC3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65730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136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F11533-723E-420D-A991-D376E7393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0393DE-86F5-4639-9D54-85E166A84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81C5A9-B7CC-4944-80B9-8D48C77D3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79E96B4-A8EA-47EF-B2BB-92FF796E9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EF7629-2B5A-4DD5-81B4-4878E937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963C9E-C5BF-4148-A145-6931A8AB1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E0CD8C-6E6C-4070-8456-AE66002D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Aligning Actions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ADE3E09-AA97-461C-87BD-02A200685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111109"/>
              </p:ext>
            </p:extLst>
          </p:nvPr>
        </p:nvGraphicFramePr>
        <p:xfrm>
          <a:off x="1295401" y="2675822"/>
          <a:ext cx="9601197" cy="298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94892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DB009-C66F-4F07-B317-9A45B364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Impression Management Fails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515AE-A385-4FD6-A4B8-73E07BBC4F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Cooling Out</a:t>
            </a:r>
          </a:p>
          <a:p>
            <a:pPr lvl="1"/>
            <a:r>
              <a:rPr lang="en-CA" dirty="0"/>
              <a:t>Eased out of the role</a:t>
            </a:r>
          </a:p>
          <a:p>
            <a:pPr lvl="1"/>
            <a:r>
              <a:rPr lang="en-CA" dirty="0"/>
              <a:t>Alternative identity options</a:t>
            </a:r>
          </a:p>
          <a:p>
            <a:pPr lvl="1"/>
            <a:r>
              <a:rPr lang="en-CA" dirty="0"/>
              <a:t>Close relationships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14F36-DA14-4DFD-AA8B-C33437110C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Identity Degradation</a:t>
            </a:r>
          </a:p>
          <a:p>
            <a:pPr lvl="1"/>
            <a:r>
              <a:rPr lang="en-CA" dirty="0"/>
              <a:t>Forced out of role</a:t>
            </a:r>
          </a:p>
          <a:p>
            <a:pPr lvl="1"/>
            <a:r>
              <a:rPr lang="en-CA" dirty="0"/>
              <a:t>No adequate alternative identities</a:t>
            </a:r>
          </a:p>
          <a:p>
            <a:pPr lvl="1"/>
            <a:r>
              <a:rPr lang="en-CA" dirty="0"/>
              <a:t>Dramatic degradation ceremony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580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92E2D-E714-473D-AA3C-418F3751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Stigma and Spoiled Identities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F25ED00-1014-48D4-9189-4924FAD98A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094896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1695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824FB2-0837-4FB5-BD83-F32303E59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A90022-5417-4ECC-BC1A-3055E8A32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14E102-817C-403D-BE0F-F9C486EC09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alphaModFix amt="25000"/>
          </a:blip>
          <a:srcRect t="11812" r="1" b="18299"/>
          <a:stretch/>
        </p:blipFill>
        <p:spPr>
          <a:xfrm>
            <a:off x="486138" y="486353"/>
            <a:ext cx="11227442" cy="58850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60E9E22-B18F-41BA-B265-B5EC4E88A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40DD8-1AAC-4F2B-8B0B-D504F62C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Case Study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7422B7-70DC-4B4A-A29D-3FEFBC52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AB3DA-FE98-4B28-A065-76E493121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“Topless Dancers: Managing Stigma in a Deviant Occupation.” Thompson and Harred (1992)</a:t>
            </a:r>
          </a:p>
          <a:p>
            <a:r>
              <a:rPr lang="en-US">
                <a:solidFill>
                  <a:schemeClr val="tx1"/>
                </a:solidFill>
              </a:rPr>
              <a:t>Ethnography</a:t>
            </a:r>
          </a:p>
          <a:p>
            <a:r>
              <a:rPr lang="en-US">
                <a:solidFill>
                  <a:schemeClr val="tx1"/>
                </a:solidFill>
              </a:rPr>
              <a:t>Division of Social Worlds and Techniques of Neutralization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B24324-5A4E-4C42-935B-753C3E59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28" name="Rounded Rectangle 24">
              <a:extLst>
                <a:ext uri="{FF2B5EF4-FFF2-40B4-BE49-F238E27FC236}">
                  <a16:creationId xmlns:a16="http://schemas.microsoft.com/office/drawing/2014/main" id="{08C64383-1D43-4B64-9FEE-83A353A01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794BD8-B07A-436C-ABAE-C8332F2EE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30" name="Rounded Rectangle 26">
              <a:extLst>
                <a:ext uri="{FF2B5EF4-FFF2-40B4-BE49-F238E27FC236}">
                  <a16:creationId xmlns:a16="http://schemas.microsoft.com/office/drawing/2014/main" id="{67CC6EE7-19BF-4297-B8A8-674EEFDB9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7B947B7-61FC-4697-BB5C-F6A89C4E6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651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A88045A5-453D-417D-9A55-235752068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31" b="291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583DFEB-5151-4660-89D5-CFF22B7D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0"/>
            <a:ext cx="7808159" cy="6872226"/>
            <a:chOff x="2202616" y="0"/>
            <a:chExt cx="7808159" cy="687222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5333858-9740-488A-BE3B-C5F6D991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prstGeom prst="rect">
              <a:avLst/>
            </a:prstGeom>
            <a:blipFill dpi="0" rotWithShape="1">
              <a:blip r:embed="rId6">
                <a:alphaModFix amt="89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CEC346-C965-4D6D-8731-6E98E4A0F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2DB17EC-F444-4873-9D0D-E50649FF1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51576" y="0"/>
              <a:ext cx="658370" cy="6872226"/>
              <a:chOff x="5751576" y="0"/>
              <a:chExt cx="658370" cy="6872226"/>
            </a:xfrm>
          </p:grpSpPr>
          <p:sp>
            <p:nvSpPr>
              <p:cNvPr id="44" name="Rounded Rectangle 27">
                <a:extLst>
                  <a:ext uri="{FF2B5EF4-FFF2-40B4-BE49-F238E27FC236}">
                    <a16:creationId xmlns:a16="http://schemas.microsoft.com/office/drawing/2014/main" id="{41391103-A2DF-42E2-AE62-A4B3A0080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0" y="1339739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243CCE6-ABA2-4424-B322-B16F2212B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47673"/>
              <a:stretch/>
            </p:blipFill>
            <p:spPr>
              <a:xfrm rot="5400000">
                <a:off x="5245268" y="530352"/>
                <a:ext cx="1673352" cy="612648"/>
              </a:xfrm>
              <a:prstGeom prst="rect">
                <a:avLst/>
              </a:prstGeom>
            </p:spPr>
          </p:pic>
          <p:sp>
            <p:nvSpPr>
              <p:cNvPr id="46" name="Rounded Rectangle 29">
                <a:extLst>
                  <a:ext uri="{FF2B5EF4-FFF2-40B4-BE49-F238E27FC236}">
                    <a16:creationId xmlns:a16="http://schemas.microsoft.com/office/drawing/2014/main" id="{E8CDA82D-F294-4F9E-B11E-E054B34F0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2" y="4907292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C6537F1-0373-41B7-B6A9-FD747524D3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819"/>
              <a:stretch/>
            </p:blipFill>
            <p:spPr>
              <a:xfrm rot="5400000">
                <a:off x="5263556" y="5747514"/>
                <a:ext cx="1636776" cy="612648"/>
              </a:xfrm>
              <a:prstGeom prst="rect">
                <a:avLst/>
              </a:prstGeom>
            </p:spPr>
          </p:pic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DC34540-6176-4CA6-8DD3-EE328C4A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Have a Great Day!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791DF4-D04C-49C1-8B91-E745F204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2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0">
            <a:extLst>
              <a:ext uri="{FF2B5EF4-FFF2-40B4-BE49-F238E27FC236}">
                <a16:creationId xmlns:a16="http://schemas.microsoft.com/office/drawing/2014/main" id="{0E0452C8-EFAC-4BBE-B829-CFE413A3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97DE34-8296-40AE-9D7B-90FB53EAB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0187E-55A2-47FB-9418-50199CD6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BA2ED3-6662-40E0-97F2-A6AA30CD5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5125026-1D7D-4D22-9C46-B477B96A2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31" name="Straight Connector 16">
            <a:extLst>
              <a:ext uri="{FF2B5EF4-FFF2-40B4-BE49-F238E27FC236}">
                <a16:creationId xmlns:a16="http://schemas.microsoft.com/office/drawing/2014/main" id="{CB3B6ABF-EFD9-487E-8DE4-362FB18D4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18">
            <a:extLst>
              <a:ext uri="{FF2B5EF4-FFF2-40B4-BE49-F238E27FC236}">
                <a16:creationId xmlns:a16="http://schemas.microsoft.com/office/drawing/2014/main" id="{5E6E1520-2FF6-4854-9AF4-AEF2311B5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3" name="Rectangle 19">
              <a:extLst>
                <a:ext uri="{FF2B5EF4-FFF2-40B4-BE49-F238E27FC236}">
                  <a16:creationId xmlns:a16="http://schemas.microsoft.com/office/drawing/2014/main" id="{BA5D1594-F7BA-4C1C-9385-FD09BD2A6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51BC212-81ED-4D4F-A9E1-FE62C9B06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2993D6C-D352-4196-8909-21BFE9863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C52BDAD-556E-4C4C-B776-FD44D9082A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6D91A09-3DF6-490E-955F-8671B86A1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EAA77F7-514B-46E6-980A-60EF52483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861DDA-6D34-49DB-AF15-455300D6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Importance of Language</a:t>
            </a: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64D0FF6F-093D-47AB-9CBA-8BBEF7F73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0A89D-80D4-4F7D-9A74-7430FF2552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2416913" y="1410208"/>
            <a:ext cx="3270316" cy="385878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63510C-FF2B-41B2-AEFC-A952A7507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6685D9-968B-4028-8463-798DFF475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 important step in acquiring a sense of self is learning one’s name as a child</a:t>
            </a:r>
          </a:p>
          <a:p>
            <a:r>
              <a:rPr lang="en-US"/>
              <a:t>One of the earliest steps</a:t>
            </a:r>
          </a:p>
        </p:txBody>
      </p:sp>
    </p:spTree>
    <p:extLst>
      <p:ext uri="{BB962C8B-B14F-4D97-AF65-F5344CB8AC3E}">
        <p14:creationId xmlns:p14="http://schemas.microsoft.com/office/powerpoint/2010/main" val="201895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F11533-723E-420D-A991-D376E7393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0393DE-86F5-4639-9D54-85E166A84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81C5A9-B7CC-4944-80B9-8D48C77D3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9E96B4-A8EA-47EF-B2BB-92FF796E9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4EF7629-2B5A-4DD5-81B4-4878E937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963C9E-C5BF-4148-A145-6931A8AB1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7966972-568B-4B1C-BE96-A618AA2B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Role-Taking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3838B958-B6BB-487D-A3A7-35EB2780E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513299"/>
              </p:ext>
            </p:extLst>
          </p:nvPr>
        </p:nvGraphicFramePr>
        <p:xfrm>
          <a:off x="1295401" y="2675822"/>
          <a:ext cx="9601197" cy="298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5852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88DB6F-238F-4BEF-B28F-87D9F67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D29E6C-A0B6-4735-84CB-BE73035CF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Cooley and the Looking-Glass Self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796F99-70AC-4221-AB20-DFE95996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BB0250-62E9-41EE-9D97-43B20AECB7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22118" r="11073" b="2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17F138-68A9-4F3F-B240-D26602C2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8D1CC9-0089-4FAA-B724-2DFCD3A1B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4412" y="2556932"/>
            <a:ext cx="4802184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Self as Social Object</a:t>
            </a:r>
          </a:p>
          <a:p>
            <a:r>
              <a:rPr lang="en-US"/>
              <a:t>Perception of Self is Based on the Perception of Others’ Perceptions</a:t>
            </a:r>
          </a:p>
          <a:p>
            <a:r>
              <a:rPr lang="en-US"/>
              <a:t>The Image of Our Self is Acquired Through Social Relationships </a:t>
            </a:r>
          </a:p>
          <a:p>
            <a:pPr lvl="1"/>
            <a:r>
              <a:rPr lang="en-US"/>
              <a:t>‘Significant Others’</a:t>
            </a:r>
          </a:p>
        </p:txBody>
      </p:sp>
    </p:spTree>
    <p:extLst>
      <p:ext uri="{BB962C8B-B14F-4D97-AF65-F5344CB8AC3E}">
        <p14:creationId xmlns:p14="http://schemas.microsoft.com/office/powerpoint/2010/main" val="200031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88DB6F-238F-4BEF-B28F-87D9F67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9F36BB-1C78-44DD-89E5-90B0F76F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Mead’s Play and Game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796F99-70AC-4221-AB20-DFE95996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9771D6-E7CD-470F-9DFA-2188BAA833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8557" r="15843" b="1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17F138-68A9-4F3F-B240-D26602C2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F63C8-2834-48CA-98E9-BBFB471D5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2556932"/>
            <a:ext cx="4802184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2 Stages to the Emergence of Self</a:t>
            </a:r>
          </a:p>
          <a:p>
            <a:r>
              <a:rPr lang="en-US"/>
              <a:t>Play </a:t>
            </a:r>
          </a:p>
          <a:p>
            <a:pPr lvl="1"/>
            <a:r>
              <a:rPr lang="en-US"/>
              <a:t>Imitating roles they see enacted by adults</a:t>
            </a:r>
          </a:p>
          <a:p>
            <a:r>
              <a:rPr lang="en-US"/>
              <a:t>Game</a:t>
            </a:r>
          </a:p>
          <a:p>
            <a:pPr lvl="1"/>
            <a:r>
              <a:rPr lang="en-US"/>
              <a:t>More complex; taking on the roles of those around them</a:t>
            </a:r>
          </a:p>
        </p:txBody>
      </p:sp>
    </p:spTree>
    <p:extLst>
      <p:ext uri="{BB962C8B-B14F-4D97-AF65-F5344CB8AC3E}">
        <p14:creationId xmlns:p14="http://schemas.microsoft.com/office/powerpoint/2010/main" val="175367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1EE8-192C-4568-BE49-D169119E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The Generalized Other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A434628-394A-41C5-8631-52F75EAD37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5362263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14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3DB70-5AE7-FE3A-4100-0DDC34E251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435DC-83F8-D492-D9D2-3E68851D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Sense of Self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911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1182</TotalTime>
  <Words>775</Words>
  <Application>Microsoft Office PowerPoint</Application>
  <PresentationFormat>Widescreen</PresentationFormat>
  <Paragraphs>130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Garamond</vt:lpstr>
      <vt:lpstr>Organic</vt:lpstr>
      <vt:lpstr>Organic</vt:lpstr>
      <vt:lpstr>Self, Identity, and Impression Management</vt:lpstr>
      <vt:lpstr>What is the Self?</vt:lpstr>
      <vt:lpstr>Mead’s ‘I’ and ‘me’</vt:lpstr>
      <vt:lpstr>Importance of Language</vt:lpstr>
      <vt:lpstr>Role-Taking</vt:lpstr>
      <vt:lpstr>Cooley and the Looking-Glass Self</vt:lpstr>
      <vt:lpstr>Mead’s Play and Game</vt:lpstr>
      <vt:lpstr>The Generalized Other</vt:lpstr>
      <vt:lpstr>Sense of Self</vt:lpstr>
      <vt:lpstr>Self-Perceptions When We Are With Others</vt:lpstr>
      <vt:lpstr>Self and Culture</vt:lpstr>
      <vt:lpstr>Self-Esteem</vt:lpstr>
      <vt:lpstr>Identities</vt:lpstr>
      <vt:lpstr>Identity Salience</vt:lpstr>
      <vt:lpstr>Identity Salience</vt:lpstr>
      <vt:lpstr>Unified Experience of Self</vt:lpstr>
      <vt:lpstr>Self-Presentation</vt:lpstr>
      <vt:lpstr>Authentic Self-Presentation</vt:lpstr>
      <vt:lpstr>Ideal Self-Presentation</vt:lpstr>
      <vt:lpstr>Tactical Self-Presentation</vt:lpstr>
      <vt:lpstr>Shared Definitions of a Situation</vt:lpstr>
      <vt:lpstr>Frames</vt:lpstr>
      <vt:lpstr>Situated Identity</vt:lpstr>
      <vt:lpstr>Self-Disclosure</vt:lpstr>
      <vt:lpstr>Impression Management</vt:lpstr>
      <vt:lpstr>Dramaturgy</vt:lpstr>
      <vt:lpstr>Tactical Impression Management</vt:lpstr>
      <vt:lpstr>Impression Management Tactics: Physical Appearance and Props</vt:lpstr>
      <vt:lpstr>Impression Management Tactics: Ingratiation</vt:lpstr>
      <vt:lpstr>Ingratiation Strategies</vt:lpstr>
      <vt:lpstr>Aligning Actions</vt:lpstr>
      <vt:lpstr>When Impression Management Fails</vt:lpstr>
      <vt:lpstr>Stigma and Spoiled Identities</vt:lpstr>
      <vt:lpstr>Case Study</vt:lpstr>
      <vt:lpstr>Have a Great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Self, Identity, and Impression Management</dc:title>
  <dc:creator>Erica Speakman</dc:creator>
  <cp:lastModifiedBy>Speakman, Erica</cp:lastModifiedBy>
  <cp:revision>9</cp:revision>
  <dcterms:created xsi:type="dcterms:W3CDTF">2022-02-02T19:58:38Z</dcterms:created>
  <dcterms:modified xsi:type="dcterms:W3CDTF">2025-01-22T14:35:17Z</dcterms:modified>
</cp:coreProperties>
</file>